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909505-0AB7-4A1B-9E31-FC0F80F9B44F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8A5482C1-587C-4F5E-99EC-974D414CA2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INICIO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FE5AD52-D3FC-4357-A071-3AB12123F841}" type="par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91EB6B27-BC6C-4428-A860-5F4D1273D28C}" type="sib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D8EE31E-5E22-4DA6-B3D2-180CB1C4A2DC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IMAGEN DE LA COMUNIDAD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79B4CCB-C53A-49D4-8253-FC1E0621C7A5}" type="par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1AD892F-A7C5-44E8-A62B-167F19CAFEB8}" type="sib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59C400BF-928F-4050-BC1F-6051DA355C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VIDEO DE LA COMUNIDAD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3B928C08-A63B-466B-8207-DF3FA11DB7E7}" type="par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A9B7AA93-D3AE-4D06-95BD-682C655B8E18}" type="sib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D8BAEE0-AB4E-4903-B050-BE1CB324D74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BOTON A PAGINA DE SU EJIDO</a:t>
          </a:r>
        </a:p>
      </dgm:t>
    </dgm:pt>
    <dgm:pt modelId="{F11B7C79-9935-4244-886D-0C3652666F1E}" type="parTrans" cxnId="{4360F3A9-4C95-4476-B440-F89452F809D9}">
      <dgm:prSet/>
      <dgm:spPr/>
      <dgm:t>
        <a:bodyPr/>
        <a:lstStyle/>
        <a:p>
          <a:endParaRPr lang="es-MX"/>
        </a:p>
      </dgm:t>
    </dgm:pt>
    <dgm:pt modelId="{BD9F64C6-BAD6-4B17-9A9E-550DE29B1913}" type="sibTrans" cxnId="{4360F3A9-4C95-4476-B440-F89452F809D9}">
      <dgm:prSet/>
      <dgm:spPr/>
      <dgm:t>
        <a:bodyPr/>
        <a:lstStyle/>
        <a:p>
          <a:endParaRPr lang="es-MX"/>
        </a:p>
      </dgm:t>
    </dgm:pt>
    <dgm:pt modelId="{61EB1C04-787C-410C-A38B-6BF27BCC4409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MENU</a:t>
          </a:r>
        </a:p>
      </dgm:t>
    </dgm:pt>
    <dgm:pt modelId="{C55EDB06-9155-488E-89B3-310F0B2E54EC}" type="parTrans" cxnId="{FEDE2527-B04E-4286-8FCF-602B9AEEBC0C}">
      <dgm:prSet/>
      <dgm:spPr/>
      <dgm:t>
        <a:bodyPr/>
        <a:lstStyle/>
        <a:p>
          <a:endParaRPr lang="es-MX"/>
        </a:p>
      </dgm:t>
    </dgm:pt>
    <dgm:pt modelId="{9A7AEB0D-6FDB-42E4-BF24-C6C063C3B72D}" type="sibTrans" cxnId="{FEDE2527-B04E-4286-8FCF-602B9AEEBC0C}">
      <dgm:prSet/>
      <dgm:spPr/>
      <dgm:t>
        <a:bodyPr/>
        <a:lstStyle/>
        <a:p>
          <a:endParaRPr lang="es-MX"/>
        </a:p>
      </dgm:t>
    </dgm:pt>
    <dgm:pt modelId="{F4EE9784-E716-4E23-9AD9-DDE00A3D9610}" type="pres">
      <dgm:prSet presAssocID="{D5909505-0AB7-4A1B-9E31-FC0F80F9B44F}" presName="Name0" presStyleCnt="0">
        <dgm:presLayoutVars>
          <dgm:dir/>
          <dgm:resizeHandles val="exact"/>
        </dgm:presLayoutVars>
      </dgm:prSet>
      <dgm:spPr/>
    </dgm:pt>
    <dgm:pt modelId="{2C485F8A-E57B-48C6-949C-D9027C289CB4}" type="pres">
      <dgm:prSet presAssocID="{8A5482C1-587C-4F5E-99EC-974D414CA203}" presName="node" presStyleLbl="node1" presStyleIdx="0" presStyleCnt="5">
        <dgm:presLayoutVars>
          <dgm:bulletEnabled val="1"/>
        </dgm:presLayoutVars>
      </dgm:prSet>
      <dgm:spPr/>
    </dgm:pt>
    <dgm:pt modelId="{34F1F2D3-B7B7-4EE6-A5CA-2F05170D826B}" type="pres">
      <dgm:prSet presAssocID="{91EB6B27-BC6C-4428-A860-5F4D1273D28C}" presName="sibTrans" presStyleLbl="sibTrans2D1" presStyleIdx="0" presStyleCnt="4"/>
      <dgm:spPr/>
    </dgm:pt>
    <dgm:pt modelId="{C392A02D-93CF-4A6B-B5A4-42C57552F899}" type="pres">
      <dgm:prSet presAssocID="{91EB6B27-BC6C-4428-A860-5F4D1273D28C}" presName="connectorText" presStyleLbl="sibTrans2D1" presStyleIdx="0" presStyleCnt="4"/>
      <dgm:spPr/>
    </dgm:pt>
    <dgm:pt modelId="{ABDF0128-6E33-482E-90D4-84FBFA652F51}" type="pres">
      <dgm:prSet presAssocID="{CD8EE31E-5E22-4DA6-B3D2-180CB1C4A2DC}" presName="node" presStyleLbl="node1" presStyleIdx="1" presStyleCnt="5" custScaleX="150294" custLinFactNeighborX="6579" custLinFactNeighborY="-7249">
        <dgm:presLayoutVars>
          <dgm:bulletEnabled val="1"/>
        </dgm:presLayoutVars>
      </dgm:prSet>
      <dgm:spPr/>
    </dgm:pt>
    <dgm:pt modelId="{A37D768B-A441-43C0-B8B2-064E10982695}" type="pres">
      <dgm:prSet presAssocID="{81AD892F-A7C5-44E8-A62B-167F19CAFEB8}" presName="sibTrans" presStyleLbl="sibTrans2D1" presStyleIdx="1" presStyleCnt="4"/>
      <dgm:spPr/>
    </dgm:pt>
    <dgm:pt modelId="{47A2FA93-C910-48EB-BB39-934059A2F0B5}" type="pres">
      <dgm:prSet presAssocID="{81AD892F-A7C5-44E8-A62B-167F19CAFEB8}" presName="connectorText" presStyleLbl="sibTrans2D1" presStyleIdx="1" presStyleCnt="4"/>
      <dgm:spPr/>
    </dgm:pt>
    <dgm:pt modelId="{02B9758A-7B24-4CAB-9E34-1358AF89D6B2}" type="pres">
      <dgm:prSet presAssocID="{59C400BF-928F-4050-BC1F-6051DA355C03}" presName="node" presStyleLbl="node1" presStyleIdx="2" presStyleCnt="5" custScaleX="150738">
        <dgm:presLayoutVars>
          <dgm:bulletEnabled val="1"/>
        </dgm:presLayoutVars>
      </dgm:prSet>
      <dgm:spPr/>
    </dgm:pt>
    <dgm:pt modelId="{7FBC1BE5-0AB1-4938-AB62-B54AF2B9B6F2}" type="pres">
      <dgm:prSet presAssocID="{A9B7AA93-D3AE-4D06-95BD-682C655B8E18}" presName="sibTrans" presStyleLbl="sibTrans2D1" presStyleIdx="2" presStyleCnt="4"/>
      <dgm:spPr/>
    </dgm:pt>
    <dgm:pt modelId="{8316CF9B-BBF4-4127-AE29-BDEDA343C92C}" type="pres">
      <dgm:prSet presAssocID="{A9B7AA93-D3AE-4D06-95BD-682C655B8E18}" presName="connectorText" presStyleLbl="sibTrans2D1" presStyleIdx="2" presStyleCnt="4"/>
      <dgm:spPr/>
    </dgm:pt>
    <dgm:pt modelId="{C3513BDA-D934-483F-8AB1-776A6CFB48BB}" type="pres">
      <dgm:prSet presAssocID="{8D8BAEE0-AB4E-4903-B050-BE1CB324D743}" presName="node" presStyleLbl="node1" presStyleIdx="3" presStyleCnt="5">
        <dgm:presLayoutVars>
          <dgm:bulletEnabled val="1"/>
        </dgm:presLayoutVars>
      </dgm:prSet>
      <dgm:spPr/>
    </dgm:pt>
    <dgm:pt modelId="{8318C845-E939-4B20-83CF-CB89D4308681}" type="pres">
      <dgm:prSet presAssocID="{BD9F64C6-BAD6-4B17-9A9E-550DE29B1913}" presName="sibTrans" presStyleLbl="sibTrans2D1" presStyleIdx="3" presStyleCnt="4"/>
      <dgm:spPr/>
    </dgm:pt>
    <dgm:pt modelId="{B0503321-ED18-451E-B97C-1FB46E5578E7}" type="pres">
      <dgm:prSet presAssocID="{BD9F64C6-BAD6-4B17-9A9E-550DE29B1913}" presName="connectorText" presStyleLbl="sibTrans2D1" presStyleIdx="3" presStyleCnt="4"/>
      <dgm:spPr/>
    </dgm:pt>
    <dgm:pt modelId="{5232CE99-45B1-4DA7-9597-650C0C5875B3}" type="pres">
      <dgm:prSet presAssocID="{61EB1C04-787C-410C-A38B-6BF27BCC4409}" presName="node" presStyleLbl="node1" presStyleIdx="4" presStyleCnt="5">
        <dgm:presLayoutVars>
          <dgm:bulletEnabled val="1"/>
        </dgm:presLayoutVars>
      </dgm:prSet>
      <dgm:spPr/>
    </dgm:pt>
  </dgm:ptLst>
  <dgm:cxnLst>
    <dgm:cxn modelId="{F4676305-B0C9-4FFA-9895-A183B2EA3467}" type="presOf" srcId="{8D8BAEE0-AB4E-4903-B050-BE1CB324D743}" destId="{C3513BDA-D934-483F-8AB1-776A6CFB48BB}" srcOrd="0" destOrd="0" presId="urn:microsoft.com/office/officeart/2005/8/layout/process1"/>
    <dgm:cxn modelId="{FEDE2527-B04E-4286-8FCF-602B9AEEBC0C}" srcId="{D5909505-0AB7-4A1B-9E31-FC0F80F9B44F}" destId="{61EB1C04-787C-410C-A38B-6BF27BCC4409}" srcOrd="4" destOrd="0" parTransId="{C55EDB06-9155-488E-89B3-310F0B2E54EC}" sibTransId="{9A7AEB0D-6FDB-42E4-BF24-C6C063C3B72D}"/>
    <dgm:cxn modelId="{AA27562B-9130-41E7-B981-20F945E9E145}" type="presOf" srcId="{61EB1C04-787C-410C-A38B-6BF27BCC4409}" destId="{5232CE99-45B1-4DA7-9597-650C0C5875B3}" srcOrd="0" destOrd="0" presId="urn:microsoft.com/office/officeart/2005/8/layout/process1"/>
    <dgm:cxn modelId="{DF000531-70F7-4A5B-8AB7-513D987BC4BD}" type="presOf" srcId="{CD8EE31E-5E22-4DA6-B3D2-180CB1C4A2DC}" destId="{ABDF0128-6E33-482E-90D4-84FBFA652F51}" srcOrd="0" destOrd="0" presId="urn:microsoft.com/office/officeart/2005/8/layout/process1"/>
    <dgm:cxn modelId="{BC79D33B-24F8-4E37-A8E8-41349C797BC1}" type="presOf" srcId="{BD9F64C6-BAD6-4B17-9A9E-550DE29B1913}" destId="{B0503321-ED18-451E-B97C-1FB46E5578E7}" srcOrd="1" destOrd="0" presId="urn:microsoft.com/office/officeart/2005/8/layout/process1"/>
    <dgm:cxn modelId="{E29C0467-6532-40D4-A0A8-B26AE81FF7E2}" type="presOf" srcId="{D5909505-0AB7-4A1B-9E31-FC0F80F9B44F}" destId="{F4EE9784-E716-4E23-9AD9-DDE00A3D9610}" srcOrd="0" destOrd="0" presId="urn:microsoft.com/office/officeart/2005/8/layout/process1"/>
    <dgm:cxn modelId="{65D0DE69-438E-4F1C-87F2-64E0F099974E}" srcId="{D5909505-0AB7-4A1B-9E31-FC0F80F9B44F}" destId="{8A5482C1-587C-4F5E-99EC-974D414CA203}" srcOrd="0" destOrd="0" parTransId="{DFE5AD52-D3FC-4357-A071-3AB12123F841}" sibTransId="{91EB6B27-BC6C-4428-A860-5F4D1273D28C}"/>
    <dgm:cxn modelId="{C6F7734A-0958-45A9-9F82-A46EBBE031E9}" srcId="{D5909505-0AB7-4A1B-9E31-FC0F80F9B44F}" destId="{CD8EE31E-5E22-4DA6-B3D2-180CB1C4A2DC}" srcOrd="1" destOrd="0" parTransId="{D79B4CCB-C53A-49D4-8253-FC1E0621C7A5}" sibTransId="{81AD892F-A7C5-44E8-A62B-167F19CAFEB8}"/>
    <dgm:cxn modelId="{4E946B52-81D9-420C-ACD6-943AA66883EB}" type="presOf" srcId="{91EB6B27-BC6C-4428-A860-5F4D1273D28C}" destId="{C392A02D-93CF-4A6B-B5A4-42C57552F899}" srcOrd="1" destOrd="0" presId="urn:microsoft.com/office/officeart/2005/8/layout/process1"/>
    <dgm:cxn modelId="{B9626B7A-852E-444E-8A66-EA47834D950D}" type="presOf" srcId="{81AD892F-A7C5-44E8-A62B-167F19CAFEB8}" destId="{A37D768B-A441-43C0-B8B2-064E10982695}" srcOrd="0" destOrd="0" presId="urn:microsoft.com/office/officeart/2005/8/layout/process1"/>
    <dgm:cxn modelId="{4D56097B-3081-4092-9FA5-2AF6AEBA3137}" type="presOf" srcId="{8A5482C1-587C-4F5E-99EC-974D414CA203}" destId="{2C485F8A-E57B-48C6-949C-D9027C289CB4}" srcOrd="0" destOrd="0" presId="urn:microsoft.com/office/officeart/2005/8/layout/process1"/>
    <dgm:cxn modelId="{29A2D482-72A5-4CC2-8DF5-DFBD1D3C6BBA}" type="presOf" srcId="{91EB6B27-BC6C-4428-A860-5F4D1273D28C}" destId="{34F1F2D3-B7B7-4EE6-A5CA-2F05170D826B}" srcOrd="0" destOrd="0" presId="urn:microsoft.com/office/officeart/2005/8/layout/process1"/>
    <dgm:cxn modelId="{A6DBB094-F14C-4FAA-8FFE-22306B87E446}" srcId="{D5909505-0AB7-4A1B-9E31-FC0F80F9B44F}" destId="{59C400BF-928F-4050-BC1F-6051DA355C03}" srcOrd="2" destOrd="0" parTransId="{3B928C08-A63B-466B-8207-DF3FA11DB7E7}" sibTransId="{A9B7AA93-D3AE-4D06-95BD-682C655B8E18}"/>
    <dgm:cxn modelId="{119ADF9A-A407-4A68-BA5D-040B02EE5237}" type="presOf" srcId="{BD9F64C6-BAD6-4B17-9A9E-550DE29B1913}" destId="{8318C845-E939-4B20-83CF-CB89D4308681}" srcOrd="0" destOrd="0" presId="urn:microsoft.com/office/officeart/2005/8/layout/process1"/>
    <dgm:cxn modelId="{018B23A0-8664-466A-A927-A8175D1FD19D}" type="presOf" srcId="{A9B7AA93-D3AE-4D06-95BD-682C655B8E18}" destId="{7FBC1BE5-0AB1-4938-AB62-B54AF2B9B6F2}" srcOrd="0" destOrd="0" presId="urn:microsoft.com/office/officeart/2005/8/layout/process1"/>
    <dgm:cxn modelId="{4360F3A9-4C95-4476-B440-F89452F809D9}" srcId="{D5909505-0AB7-4A1B-9E31-FC0F80F9B44F}" destId="{8D8BAEE0-AB4E-4903-B050-BE1CB324D743}" srcOrd="3" destOrd="0" parTransId="{F11B7C79-9935-4244-886D-0C3652666F1E}" sibTransId="{BD9F64C6-BAD6-4B17-9A9E-550DE29B1913}"/>
    <dgm:cxn modelId="{36AB64BE-4762-4577-B7F7-53BE3F11D9D6}" type="presOf" srcId="{59C400BF-928F-4050-BC1F-6051DA355C03}" destId="{02B9758A-7B24-4CAB-9E34-1358AF89D6B2}" srcOrd="0" destOrd="0" presId="urn:microsoft.com/office/officeart/2005/8/layout/process1"/>
    <dgm:cxn modelId="{DFF222C8-EF98-4F6E-B159-1D870F6E6592}" type="presOf" srcId="{81AD892F-A7C5-44E8-A62B-167F19CAFEB8}" destId="{47A2FA93-C910-48EB-BB39-934059A2F0B5}" srcOrd="1" destOrd="0" presId="urn:microsoft.com/office/officeart/2005/8/layout/process1"/>
    <dgm:cxn modelId="{09B38BEC-3B2B-4AC1-ADC8-781DE2423D12}" type="presOf" srcId="{A9B7AA93-D3AE-4D06-95BD-682C655B8E18}" destId="{8316CF9B-BBF4-4127-AE29-BDEDA343C92C}" srcOrd="1" destOrd="0" presId="urn:microsoft.com/office/officeart/2005/8/layout/process1"/>
    <dgm:cxn modelId="{5018224C-4C46-4FC2-AA26-C7980664990A}" type="presParOf" srcId="{F4EE9784-E716-4E23-9AD9-DDE00A3D9610}" destId="{2C485F8A-E57B-48C6-949C-D9027C289CB4}" srcOrd="0" destOrd="0" presId="urn:microsoft.com/office/officeart/2005/8/layout/process1"/>
    <dgm:cxn modelId="{415E0796-284E-419E-87B2-B94C57D33F5E}" type="presParOf" srcId="{F4EE9784-E716-4E23-9AD9-DDE00A3D9610}" destId="{34F1F2D3-B7B7-4EE6-A5CA-2F05170D826B}" srcOrd="1" destOrd="0" presId="urn:microsoft.com/office/officeart/2005/8/layout/process1"/>
    <dgm:cxn modelId="{4D001F6E-DBEB-4C6A-826E-88BCE0527150}" type="presParOf" srcId="{34F1F2D3-B7B7-4EE6-A5CA-2F05170D826B}" destId="{C392A02D-93CF-4A6B-B5A4-42C57552F899}" srcOrd="0" destOrd="0" presId="urn:microsoft.com/office/officeart/2005/8/layout/process1"/>
    <dgm:cxn modelId="{F825311A-B9A5-4376-BE2D-81E1D8219388}" type="presParOf" srcId="{F4EE9784-E716-4E23-9AD9-DDE00A3D9610}" destId="{ABDF0128-6E33-482E-90D4-84FBFA652F51}" srcOrd="2" destOrd="0" presId="urn:microsoft.com/office/officeart/2005/8/layout/process1"/>
    <dgm:cxn modelId="{53AC0479-8836-4580-BDB9-87910F58EBF0}" type="presParOf" srcId="{F4EE9784-E716-4E23-9AD9-DDE00A3D9610}" destId="{A37D768B-A441-43C0-B8B2-064E10982695}" srcOrd="3" destOrd="0" presId="urn:microsoft.com/office/officeart/2005/8/layout/process1"/>
    <dgm:cxn modelId="{39A98E67-5B36-478D-86AD-F98A01D9F176}" type="presParOf" srcId="{A37D768B-A441-43C0-B8B2-064E10982695}" destId="{47A2FA93-C910-48EB-BB39-934059A2F0B5}" srcOrd="0" destOrd="0" presId="urn:microsoft.com/office/officeart/2005/8/layout/process1"/>
    <dgm:cxn modelId="{2316AA6F-F94E-45E8-B057-EC1DD718C860}" type="presParOf" srcId="{F4EE9784-E716-4E23-9AD9-DDE00A3D9610}" destId="{02B9758A-7B24-4CAB-9E34-1358AF89D6B2}" srcOrd="4" destOrd="0" presId="urn:microsoft.com/office/officeart/2005/8/layout/process1"/>
    <dgm:cxn modelId="{090F259A-1825-4F09-B25D-53ED0462478E}" type="presParOf" srcId="{F4EE9784-E716-4E23-9AD9-DDE00A3D9610}" destId="{7FBC1BE5-0AB1-4938-AB62-B54AF2B9B6F2}" srcOrd="5" destOrd="0" presId="urn:microsoft.com/office/officeart/2005/8/layout/process1"/>
    <dgm:cxn modelId="{F9681D81-2A24-4582-AFEF-EAFECCBA38A6}" type="presParOf" srcId="{7FBC1BE5-0AB1-4938-AB62-B54AF2B9B6F2}" destId="{8316CF9B-BBF4-4127-AE29-BDEDA343C92C}" srcOrd="0" destOrd="0" presId="urn:microsoft.com/office/officeart/2005/8/layout/process1"/>
    <dgm:cxn modelId="{ED5AE9C2-F794-44D7-9D75-783E0EAEE528}" type="presParOf" srcId="{F4EE9784-E716-4E23-9AD9-DDE00A3D9610}" destId="{C3513BDA-D934-483F-8AB1-776A6CFB48BB}" srcOrd="6" destOrd="0" presId="urn:microsoft.com/office/officeart/2005/8/layout/process1"/>
    <dgm:cxn modelId="{3E7DB5C6-0572-40D3-AB7A-9804F45072FF}" type="presParOf" srcId="{F4EE9784-E716-4E23-9AD9-DDE00A3D9610}" destId="{8318C845-E939-4B20-83CF-CB89D4308681}" srcOrd="7" destOrd="0" presId="urn:microsoft.com/office/officeart/2005/8/layout/process1"/>
    <dgm:cxn modelId="{4A2B41BA-CCCC-4F15-A13C-5D1CF38C1B12}" type="presParOf" srcId="{8318C845-E939-4B20-83CF-CB89D4308681}" destId="{B0503321-ED18-451E-B97C-1FB46E5578E7}" srcOrd="0" destOrd="0" presId="urn:microsoft.com/office/officeart/2005/8/layout/process1"/>
    <dgm:cxn modelId="{8F0C19E6-9C30-4321-8087-BD397A0E0B12}" type="presParOf" srcId="{F4EE9784-E716-4E23-9AD9-DDE00A3D9610}" destId="{5232CE99-45B1-4DA7-9597-650C0C5875B3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909505-0AB7-4A1B-9E31-FC0F80F9B44F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8A5482C1-587C-4F5E-99EC-974D414CA2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HISTORIA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FE5AD52-D3FC-4357-A071-3AB12123F841}" type="par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91EB6B27-BC6C-4428-A860-5F4D1273D28C}" type="sib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D8EE31E-5E22-4DA6-B3D2-180CB1C4A2DC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IMAGEN DE UN LUGAR REPRESENTATIVO 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79B4CCB-C53A-49D4-8253-FC1E0621C7A5}" type="par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1AD892F-A7C5-44E8-A62B-167F19CAFEB8}" type="sib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59C400BF-928F-4050-BC1F-6051DA355C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INFORMACION SOBRE LA HISTORIA</a:t>
          </a:r>
        </a:p>
      </dgm:t>
    </dgm:pt>
    <dgm:pt modelId="{3B928C08-A63B-466B-8207-DF3FA11DB7E7}" type="par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A9B7AA93-D3AE-4D06-95BD-682C655B8E18}" type="sib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9B90A9C-C1C3-48E5-8C00-AEC2508DB086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MENU</a:t>
          </a:r>
        </a:p>
      </dgm:t>
    </dgm:pt>
    <dgm:pt modelId="{27147185-2362-4817-BD07-7377F7DA80B6}" type="parTrans" cxnId="{6E6CEF91-0A4F-4344-AF29-F57302C93012}">
      <dgm:prSet/>
      <dgm:spPr/>
      <dgm:t>
        <a:bodyPr/>
        <a:lstStyle/>
        <a:p>
          <a:endParaRPr lang="es-MX"/>
        </a:p>
      </dgm:t>
    </dgm:pt>
    <dgm:pt modelId="{5200B6B3-3AA5-4AC2-B08F-24F8B19BA198}" type="sibTrans" cxnId="{6E6CEF91-0A4F-4344-AF29-F57302C93012}">
      <dgm:prSet/>
      <dgm:spPr/>
      <dgm:t>
        <a:bodyPr/>
        <a:lstStyle/>
        <a:p>
          <a:endParaRPr lang="es-MX"/>
        </a:p>
      </dgm:t>
    </dgm:pt>
    <dgm:pt modelId="{F4EE9784-E716-4E23-9AD9-DDE00A3D9610}" type="pres">
      <dgm:prSet presAssocID="{D5909505-0AB7-4A1B-9E31-FC0F80F9B44F}" presName="Name0" presStyleCnt="0">
        <dgm:presLayoutVars>
          <dgm:dir/>
          <dgm:resizeHandles val="exact"/>
        </dgm:presLayoutVars>
      </dgm:prSet>
      <dgm:spPr/>
    </dgm:pt>
    <dgm:pt modelId="{2C485F8A-E57B-48C6-949C-D9027C289CB4}" type="pres">
      <dgm:prSet presAssocID="{8A5482C1-587C-4F5E-99EC-974D414CA203}" presName="node" presStyleLbl="node1" presStyleIdx="0" presStyleCnt="4">
        <dgm:presLayoutVars>
          <dgm:bulletEnabled val="1"/>
        </dgm:presLayoutVars>
      </dgm:prSet>
      <dgm:spPr/>
    </dgm:pt>
    <dgm:pt modelId="{34F1F2D3-B7B7-4EE6-A5CA-2F05170D826B}" type="pres">
      <dgm:prSet presAssocID="{91EB6B27-BC6C-4428-A860-5F4D1273D28C}" presName="sibTrans" presStyleLbl="sibTrans2D1" presStyleIdx="0" presStyleCnt="3"/>
      <dgm:spPr/>
    </dgm:pt>
    <dgm:pt modelId="{C392A02D-93CF-4A6B-B5A4-42C57552F899}" type="pres">
      <dgm:prSet presAssocID="{91EB6B27-BC6C-4428-A860-5F4D1273D28C}" presName="connectorText" presStyleLbl="sibTrans2D1" presStyleIdx="0" presStyleCnt="3"/>
      <dgm:spPr/>
    </dgm:pt>
    <dgm:pt modelId="{ABDF0128-6E33-482E-90D4-84FBFA652F51}" type="pres">
      <dgm:prSet presAssocID="{CD8EE31E-5E22-4DA6-B3D2-180CB1C4A2DC}" presName="node" presStyleLbl="node1" presStyleIdx="1" presStyleCnt="4" custScaleX="200682">
        <dgm:presLayoutVars>
          <dgm:bulletEnabled val="1"/>
        </dgm:presLayoutVars>
      </dgm:prSet>
      <dgm:spPr/>
    </dgm:pt>
    <dgm:pt modelId="{A37D768B-A441-43C0-B8B2-064E10982695}" type="pres">
      <dgm:prSet presAssocID="{81AD892F-A7C5-44E8-A62B-167F19CAFEB8}" presName="sibTrans" presStyleLbl="sibTrans2D1" presStyleIdx="1" presStyleCnt="3"/>
      <dgm:spPr/>
    </dgm:pt>
    <dgm:pt modelId="{47A2FA93-C910-48EB-BB39-934059A2F0B5}" type="pres">
      <dgm:prSet presAssocID="{81AD892F-A7C5-44E8-A62B-167F19CAFEB8}" presName="connectorText" presStyleLbl="sibTrans2D1" presStyleIdx="1" presStyleCnt="3"/>
      <dgm:spPr/>
    </dgm:pt>
    <dgm:pt modelId="{02B9758A-7B24-4CAB-9E34-1358AF89D6B2}" type="pres">
      <dgm:prSet presAssocID="{59C400BF-928F-4050-BC1F-6051DA355C03}" presName="node" presStyleLbl="node1" presStyleIdx="2" presStyleCnt="4" custScaleX="208995">
        <dgm:presLayoutVars>
          <dgm:bulletEnabled val="1"/>
        </dgm:presLayoutVars>
      </dgm:prSet>
      <dgm:spPr/>
    </dgm:pt>
    <dgm:pt modelId="{E7641AC6-CA06-41C8-8EA5-CCCEA7CB9832}" type="pres">
      <dgm:prSet presAssocID="{A9B7AA93-D3AE-4D06-95BD-682C655B8E18}" presName="sibTrans" presStyleLbl="sibTrans2D1" presStyleIdx="2" presStyleCnt="3"/>
      <dgm:spPr/>
    </dgm:pt>
    <dgm:pt modelId="{9B07107B-DD39-410E-88D5-C31FCA60FE73}" type="pres">
      <dgm:prSet presAssocID="{A9B7AA93-D3AE-4D06-95BD-682C655B8E18}" presName="connectorText" presStyleLbl="sibTrans2D1" presStyleIdx="2" presStyleCnt="3"/>
      <dgm:spPr/>
    </dgm:pt>
    <dgm:pt modelId="{16156D6F-09F8-48EA-B336-11A95FFB8E64}" type="pres">
      <dgm:prSet presAssocID="{89B90A9C-C1C3-48E5-8C00-AEC2508DB086}" presName="node" presStyleLbl="node1" presStyleIdx="3" presStyleCnt="4">
        <dgm:presLayoutVars>
          <dgm:bulletEnabled val="1"/>
        </dgm:presLayoutVars>
      </dgm:prSet>
      <dgm:spPr/>
    </dgm:pt>
  </dgm:ptLst>
  <dgm:cxnLst>
    <dgm:cxn modelId="{DF000531-70F7-4A5B-8AB7-513D987BC4BD}" type="presOf" srcId="{CD8EE31E-5E22-4DA6-B3D2-180CB1C4A2DC}" destId="{ABDF0128-6E33-482E-90D4-84FBFA652F51}" srcOrd="0" destOrd="0" presId="urn:microsoft.com/office/officeart/2005/8/layout/process1"/>
    <dgm:cxn modelId="{5221913E-F797-495A-983E-7D3DD729AABF}" type="presOf" srcId="{A9B7AA93-D3AE-4D06-95BD-682C655B8E18}" destId="{E7641AC6-CA06-41C8-8EA5-CCCEA7CB9832}" srcOrd="0" destOrd="0" presId="urn:microsoft.com/office/officeart/2005/8/layout/process1"/>
    <dgm:cxn modelId="{C088F45F-7062-494B-AFCE-841AA70D04BA}" type="presOf" srcId="{89B90A9C-C1C3-48E5-8C00-AEC2508DB086}" destId="{16156D6F-09F8-48EA-B336-11A95FFB8E64}" srcOrd="0" destOrd="0" presId="urn:microsoft.com/office/officeart/2005/8/layout/process1"/>
    <dgm:cxn modelId="{E29C0467-6532-40D4-A0A8-B26AE81FF7E2}" type="presOf" srcId="{D5909505-0AB7-4A1B-9E31-FC0F80F9B44F}" destId="{F4EE9784-E716-4E23-9AD9-DDE00A3D9610}" srcOrd="0" destOrd="0" presId="urn:microsoft.com/office/officeart/2005/8/layout/process1"/>
    <dgm:cxn modelId="{65D0DE69-438E-4F1C-87F2-64E0F099974E}" srcId="{D5909505-0AB7-4A1B-9E31-FC0F80F9B44F}" destId="{8A5482C1-587C-4F5E-99EC-974D414CA203}" srcOrd="0" destOrd="0" parTransId="{DFE5AD52-D3FC-4357-A071-3AB12123F841}" sibTransId="{91EB6B27-BC6C-4428-A860-5F4D1273D28C}"/>
    <dgm:cxn modelId="{C6F7734A-0958-45A9-9F82-A46EBBE031E9}" srcId="{D5909505-0AB7-4A1B-9E31-FC0F80F9B44F}" destId="{CD8EE31E-5E22-4DA6-B3D2-180CB1C4A2DC}" srcOrd="1" destOrd="0" parTransId="{D79B4CCB-C53A-49D4-8253-FC1E0621C7A5}" sibTransId="{81AD892F-A7C5-44E8-A62B-167F19CAFEB8}"/>
    <dgm:cxn modelId="{C3ACFD6B-B358-4011-8898-25489D6AD9A6}" type="presOf" srcId="{A9B7AA93-D3AE-4D06-95BD-682C655B8E18}" destId="{9B07107B-DD39-410E-88D5-C31FCA60FE73}" srcOrd="1" destOrd="0" presId="urn:microsoft.com/office/officeart/2005/8/layout/process1"/>
    <dgm:cxn modelId="{4E946B52-81D9-420C-ACD6-943AA66883EB}" type="presOf" srcId="{91EB6B27-BC6C-4428-A860-5F4D1273D28C}" destId="{C392A02D-93CF-4A6B-B5A4-42C57552F899}" srcOrd="1" destOrd="0" presId="urn:microsoft.com/office/officeart/2005/8/layout/process1"/>
    <dgm:cxn modelId="{B9626B7A-852E-444E-8A66-EA47834D950D}" type="presOf" srcId="{81AD892F-A7C5-44E8-A62B-167F19CAFEB8}" destId="{A37D768B-A441-43C0-B8B2-064E10982695}" srcOrd="0" destOrd="0" presId="urn:microsoft.com/office/officeart/2005/8/layout/process1"/>
    <dgm:cxn modelId="{4D56097B-3081-4092-9FA5-2AF6AEBA3137}" type="presOf" srcId="{8A5482C1-587C-4F5E-99EC-974D414CA203}" destId="{2C485F8A-E57B-48C6-949C-D9027C289CB4}" srcOrd="0" destOrd="0" presId="urn:microsoft.com/office/officeart/2005/8/layout/process1"/>
    <dgm:cxn modelId="{29A2D482-72A5-4CC2-8DF5-DFBD1D3C6BBA}" type="presOf" srcId="{91EB6B27-BC6C-4428-A860-5F4D1273D28C}" destId="{34F1F2D3-B7B7-4EE6-A5CA-2F05170D826B}" srcOrd="0" destOrd="0" presId="urn:microsoft.com/office/officeart/2005/8/layout/process1"/>
    <dgm:cxn modelId="{6E6CEF91-0A4F-4344-AF29-F57302C93012}" srcId="{D5909505-0AB7-4A1B-9E31-FC0F80F9B44F}" destId="{89B90A9C-C1C3-48E5-8C00-AEC2508DB086}" srcOrd="3" destOrd="0" parTransId="{27147185-2362-4817-BD07-7377F7DA80B6}" sibTransId="{5200B6B3-3AA5-4AC2-B08F-24F8B19BA198}"/>
    <dgm:cxn modelId="{A6DBB094-F14C-4FAA-8FFE-22306B87E446}" srcId="{D5909505-0AB7-4A1B-9E31-FC0F80F9B44F}" destId="{59C400BF-928F-4050-BC1F-6051DA355C03}" srcOrd="2" destOrd="0" parTransId="{3B928C08-A63B-466B-8207-DF3FA11DB7E7}" sibTransId="{A9B7AA93-D3AE-4D06-95BD-682C655B8E18}"/>
    <dgm:cxn modelId="{36AB64BE-4762-4577-B7F7-53BE3F11D9D6}" type="presOf" srcId="{59C400BF-928F-4050-BC1F-6051DA355C03}" destId="{02B9758A-7B24-4CAB-9E34-1358AF89D6B2}" srcOrd="0" destOrd="0" presId="urn:microsoft.com/office/officeart/2005/8/layout/process1"/>
    <dgm:cxn modelId="{DFF222C8-EF98-4F6E-B159-1D870F6E6592}" type="presOf" srcId="{81AD892F-A7C5-44E8-A62B-167F19CAFEB8}" destId="{47A2FA93-C910-48EB-BB39-934059A2F0B5}" srcOrd="1" destOrd="0" presId="urn:microsoft.com/office/officeart/2005/8/layout/process1"/>
    <dgm:cxn modelId="{5018224C-4C46-4FC2-AA26-C7980664990A}" type="presParOf" srcId="{F4EE9784-E716-4E23-9AD9-DDE00A3D9610}" destId="{2C485F8A-E57B-48C6-949C-D9027C289CB4}" srcOrd="0" destOrd="0" presId="urn:microsoft.com/office/officeart/2005/8/layout/process1"/>
    <dgm:cxn modelId="{415E0796-284E-419E-87B2-B94C57D33F5E}" type="presParOf" srcId="{F4EE9784-E716-4E23-9AD9-DDE00A3D9610}" destId="{34F1F2D3-B7B7-4EE6-A5CA-2F05170D826B}" srcOrd="1" destOrd="0" presId="urn:microsoft.com/office/officeart/2005/8/layout/process1"/>
    <dgm:cxn modelId="{4D001F6E-DBEB-4C6A-826E-88BCE0527150}" type="presParOf" srcId="{34F1F2D3-B7B7-4EE6-A5CA-2F05170D826B}" destId="{C392A02D-93CF-4A6B-B5A4-42C57552F899}" srcOrd="0" destOrd="0" presId="urn:microsoft.com/office/officeart/2005/8/layout/process1"/>
    <dgm:cxn modelId="{F825311A-B9A5-4376-BE2D-81E1D8219388}" type="presParOf" srcId="{F4EE9784-E716-4E23-9AD9-DDE00A3D9610}" destId="{ABDF0128-6E33-482E-90D4-84FBFA652F51}" srcOrd="2" destOrd="0" presId="urn:microsoft.com/office/officeart/2005/8/layout/process1"/>
    <dgm:cxn modelId="{53AC0479-8836-4580-BDB9-87910F58EBF0}" type="presParOf" srcId="{F4EE9784-E716-4E23-9AD9-DDE00A3D9610}" destId="{A37D768B-A441-43C0-B8B2-064E10982695}" srcOrd="3" destOrd="0" presId="urn:microsoft.com/office/officeart/2005/8/layout/process1"/>
    <dgm:cxn modelId="{39A98E67-5B36-478D-86AD-F98A01D9F176}" type="presParOf" srcId="{A37D768B-A441-43C0-B8B2-064E10982695}" destId="{47A2FA93-C910-48EB-BB39-934059A2F0B5}" srcOrd="0" destOrd="0" presId="urn:microsoft.com/office/officeart/2005/8/layout/process1"/>
    <dgm:cxn modelId="{2316AA6F-F94E-45E8-B057-EC1DD718C860}" type="presParOf" srcId="{F4EE9784-E716-4E23-9AD9-DDE00A3D9610}" destId="{02B9758A-7B24-4CAB-9E34-1358AF89D6B2}" srcOrd="4" destOrd="0" presId="urn:microsoft.com/office/officeart/2005/8/layout/process1"/>
    <dgm:cxn modelId="{0EA3A55C-E790-4939-9A66-643C3DA1DBBC}" type="presParOf" srcId="{F4EE9784-E716-4E23-9AD9-DDE00A3D9610}" destId="{E7641AC6-CA06-41C8-8EA5-CCCEA7CB9832}" srcOrd="5" destOrd="0" presId="urn:microsoft.com/office/officeart/2005/8/layout/process1"/>
    <dgm:cxn modelId="{F2D3FB63-CF01-47B6-A107-6EDA899478E1}" type="presParOf" srcId="{E7641AC6-CA06-41C8-8EA5-CCCEA7CB9832}" destId="{9B07107B-DD39-410E-88D5-C31FCA60FE73}" srcOrd="0" destOrd="0" presId="urn:microsoft.com/office/officeart/2005/8/layout/process1"/>
    <dgm:cxn modelId="{9DD2F2FC-1F49-469A-9B83-61A48144C9F3}" type="presParOf" srcId="{F4EE9784-E716-4E23-9AD9-DDE00A3D9610}" destId="{16156D6F-09F8-48EA-B336-11A95FFB8E6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909505-0AB7-4A1B-9E31-FC0F80F9B44F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8A5482C1-587C-4F5E-99EC-974D414CA2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TRADICIONES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FE5AD52-D3FC-4357-A071-3AB12123F841}" type="par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91EB6B27-BC6C-4428-A860-5F4D1273D28C}" type="sib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D8EE31E-5E22-4DA6-B3D2-180CB1C4A2DC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IMAGEN DE LAS TRADICIONES 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79B4CCB-C53A-49D4-8253-FC1E0621C7A5}" type="par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1AD892F-A7C5-44E8-A62B-167F19CAFEB8}" type="sib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59C400BF-928F-4050-BC1F-6051DA355C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DESCRIPCION</a:t>
          </a:r>
          <a:r>
            <a:rPr lang="es-ES" b="1" baseline="0" dirty="0">
              <a:ln>
                <a:noFill/>
              </a:ln>
              <a:solidFill>
                <a:schemeClr val="tx1"/>
              </a:solidFill>
            </a:rPr>
            <a:t> DE CADA TRADICION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3B928C08-A63B-466B-8207-DF3FA11DB7E7}" type="par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A9B7AA93-D3AE-4D06-95BD-682C655B8E18}" type="sib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7908EF98-225C-4DB7-A081-B4843816AF4D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MENU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1EEE43A3-7BB3-4A4E-8620-80D448FFA043}" type="parTrans" cxnId="{5ECF97A1-FCA7-427A-8A37-FE01C3DADFE8}">
      <dgm:prSet/>
      <dgm:spPr/>
      <dgm:t>
        <a:bodyPr/>
        <a:lstStyle/>
        <a:p>
          <a:endParaRPr lang="es-MX"/>
        </a:p>
      </dgm:t>
    </dgm:pt>
    <dgm:pt modelId="{246C9C96-E46A-4E48-8E2D-AEDE56F2143C}" type="sibTrans" cxnId="{5ECF97A1-FCA7-427A-8A37-FE01C3DADFE8}">
      <dgm:prSet/>
      <dgm:spPr/>
      <dgm:t>
        <a:bodyPr/>
        <a:lstStyle/>
        <a:p>
          <a:endParaRPr lang="es-MX"/>
        </a:p>
      </dgm:t>
    </dgm:pt>
    <dgm:pt modelId="{F4EE9784-E716-4E23-9AD9-DDE00A3D9610}" type="pres">
      <dgm:prSet presAssocID="{D5909505-0AB7-4A1B-9E31-FC0F80F9B44F}" presName="Name0" presStyleCnt="0">
        <dgm:presLayoutVars>
          <dgm:dir/>
          <dgm:resizeHandles val="exact"/>
        </dgm:presLayoutVars>
      </dgm:prSet>
      <dgm:spPr/>
    </dgm:pt>
    <dgm:pt modelId="{2C485F8A-E57B-48C6-949C-D9027C289CB4}" type="pres">
      <dgm:prSet presAssocID="{8A5482C1-587C-4F5E-99EC-974D414CA203}" presName="node" presStyleLbl="node1" presStyleIdx="0" presStyleCnt="4">
        <dgm:presLayoutVars>
          <dgm:bulletEnabled val="1"/>
        </dgm:presLayoutVars>
      </dgm:prSet>
      <dgm:spPr/>
    </dgm:pt>
    <dgm:pt modelId="{34F1F2D3-B7B7-4EE6-A5CA-2F05170D826B}" type="pres">
      <dgm:prSet presAssocID="{91EB6B27-BC6C-4428-A860-5F4D1273D28C}" presName="sibTrans" presStyleLbl="sibTrans2D1" presStyleIdx="0" presStyleCnt="3"/>
      <dgm:spPr/>
    </dgm:pt>
    <dgm:pt modelId="{C392A02D-93CF-4A6B-B5A4-42C57552F899}" type="pres">
      <dgm:prSet presAssocID="{91EB6B27-BC6C-4428-A860-5F4D1273D28C}" presName="connectorText" presStyleLbl="sibTrans2D1" presStyleIdx="0" presStyleCnt="3"/>
      <dgm:spPr/>
    </dgm:pt>
    <dgm:pt modelId="{ABDF0128-6E33-482E-90D4-84FBFA652F51}" type="pres">
      <dgm:prSet presAssocID="{CD8EE31E-5E22-4DA6-B3D2-180CB1C4A2DC}" presName="node" presStyleLbl="node1" presStyleIdx="1" presStyleCnt="4" custScaleX="200682" custLinFactNeighborX="1867" custLinFactNeighborY="2370">
        <dgm:presLayoutVars>
          <dgm:bulletEnabled val="1"/>
        </dgm:presLayoutVars>
      </dgm:prSet>
      <dgm:spPr/>
    </dgm:pt>
    <dgm:pt modelId="{A37D768B-A441-43C0-B8B2-064E10982695}" type="pres">
      <dgm:prSet presAssocID="{81AD892F-A7C5-44E8-A62B-167F19CAFEB8}" presName="sibTrans" presStyleLbl="sibTrans2D1" presStyleIdx="1" presStyleCnt="3"/>
      <dgm:spPr/>
    </dgm:pt>
    <dgm:pt modelId="{47A2FA93-C910-48EB-BB39-934059A2F0B5}" type="pres">
      <dgm:prSet presAssocID="{81AD892F-A7C5-44E8-A62B-167F19CAFEB8}" presName="connectorText" presStyleLbl="sibTrans2D1" presStyleIdx="1" presStyleCnt="3"/>
      <dgm:spPr/>
    </dgm:pt>
    <dgm:pt modelId="{02B9758A-7B24-4CAB-9E34-1358AF89D6B2}" type="pres">
      <dgm:prSet presAssocID="{59C400BF-928F-4050-BC1F-6051DA355C03}" presName="node" presStyleLbl="node1" presStyleIdx="2" presStyleCnt="4" custScaleX="208995">
        <dgm:presLayoutVars>
          <dgm:bulletEnabled val="1"/>
        </dgm:presLayoutVars>
      </dgm:prSet>
      <dgm:spPr/>
    </dgm:pt>
    <dgm:pt modelId="{2F12E3C4-7831-4D35-BA07-75267CF3FAF1}" type="pres">
      <dgm:prSet presAssocID="{A9B7AA93-D3AE-4D06-95BD-682C655B8E18}" presName="sibTrans" presStyleLbl="sibTrans2D1" presStyleIdx="2" presStyleCnt="3"/>
      <dgm:spPr/>
    </dgm:pt>
    <dgm:pt modelId="{68A23190-7DC4-4E11-9432-AF1C01B900F7}" type="pres">
      <dgm:prSet presAssocID="{A9B7AA93-D3AE-4D06-95BD-682C655B8E18}" presName="connectorText" presStyleLbl="sibTrans2D1" presStyleIdx="2" presStyleCnt="3"/>
      <dgm:spPr/>
    </dgm:pt>
    <dgm:pt modelId="{53CF9BE5-CD5F-4923-A647-39049AAEF03A}" type="pres">
      <dgm:prSet presAssocID="{7908EF98-225C-4DB7-A081-B4843816AF4D}" presName="node" presStyleLbl="node1" presStyleIdx="3" presStyleCnt="4">
        <dgm:presLayoutVars>
          <dgm:bulletEnabled val="1"/>
        </dgm:presLayoutVars>
      </dgm:prSet>
      <dgm:spPr/>
    </dgm:pt>
  </dgm:ptLst>
  <dgm:cxnLst>
    <dgm:cxn modelId="{DF000531-70F7-4A5B-8AB7-513D987BC4BD}" type="presOf" srcId="{CD8EE31E-5E22-4DA6-B3D2-180CB1C4A2DC}" destId="{ABDF0128-6E33-482E-90D4-84FBFA652F51}" srcOrd="0" destOrd="0" presId="urn:microsoft.com/office/officeart/2005/8/layout/process1"/>
    <dgm:cxn modelId="{4CEA9140-D945-48C7-84E8-8188AF328772}" type="presOf" srcId="{A9B7AA93-D3AE-4D06-95BD-682C655B8E18}" destId="{2F12E3C4-7831-4D35-BA07-75267CF3FAF1}" srcOrd="0" destOrd="0" presId="urn:microsoft.com/office/officeart/2005/8/layout/process1"/>
    <dgm:cxn modelId="{E29C0467-6532-40D4-A0A8-B26AE81FF7E2}" type="presOf" srcId="{D5909505-0AB7-4A1B-9E31-FC0F80F9B44F}" destId="{F4EE9784-E716-4E23-9AD9-DDE00A3D9610}" srcOrd="0" destOrd="0" presId="urn:microsoft.com/office/officeart/2005/8/layout/process1"/>
    <dgm:cxn modelId="{65D0DE69-438E-4F1C-87F2-64E0F099974E}" srcId="{D5909505-0AB7-4A1B-9E31-FC0F80F9B44F}" destId="{8A5482C1-587C-4F5E-99EC-974D414CA203}" srcOrd="0" destOrd="0" parTransId="{DFE5AD52-D3FC-4357-A071-3AB12123F841}" sibTransId="{91EB6B27-BC6C-4428-A860-5F4D1273D28C}"/>
    <dgm:cxn modelId="{C6F7734A-0958-45A9-9F82-A46EBBE031E9}" srcId="{D5909505-0AB7-4A1B-9E31-FC0F80F9B44F}" destId="{CD8EE31E-5E22-4DA6-B3D2-180CB1C4A2DC}" srcOrd="1" destOrd="0" parTransId="{D79B4CCB-C53A-49D4-8253-FC1E0621C7A5}" sibTransId="{81AD892F-A7C5-44E8-A62B-167F19CAFEB8}"/>
    <dgm:cxn modelId="{4E946B52-81D9-420C-ACD6-943AA66883EB}" type="presOf" srcId="{91EB6B27-BC6C-4428-A860-5F4D1273D28C}" destId="{C392A02D-93CF-4A6B-B5A4-42C57552F899}" srcOrd="1" destOrd="0" presId="urn:microsoft.com/office/officeart/2005/8/layout/process1"/>
    <dgm:cxn modelId="{B9626B7A-852E-444E-8A66-EA47834D950D}" type="presOf" srcId="{81AD892F-A7C5-44E8-A62B-167F19CAFEB8}" destId="{A37D768B-A441-43C0-B8B2-064E10982695}" srcOrd="0" destOrd="0" presId="urn:microsoft.com/office/officeart/2005/8/layout/process1"/>
    <dgm:cxn modelId="{4D56097B-3081-4092-9FA5-2AF6AEBA3137}" type="presOf" srcId="{8A5482C1-587C-4F5E-99EC-974D414CA203}" destId="{2C485F8A-E57B-48C6-949C-D9027C289CB4}" srcOrd="0" destOrd="0" presId="urn:microsoft.com/office/officeart/2005/8/layout/process1"/>
    <dgm:cxn modelId="{29A2D482-72A5-4CC2-8DF5-DFBD1D3C6BBA}" type="presOf" srcId="{91EB6B27-BC6C-4428-A860-5F4D1273D28C}" destId="{34F1F2D3-B7B7-4EE6-A5CA-2F05170D826B}" srcOrd="0" destOrd="0" presId="urn:microsoft.com/office/officeart/2005/8/layout/process1"/>
    <dgm:cxn modelId="{A6DBB094-F14C-4FAA-8FFE-22306B87E446}" srcId="{D5909505-0AB7-4A1B-9E31-FC0F80F9B44F}" destId="{59C400BF-928F-4050-BC1F-6051DA355C03}" srcOrd="2" destOrd="0" parTransId="{3B928C08-A63B-466B-8207-DF3FA11DB7E7}" sibTransId="{A9B7AA93-D3AE-4D06-95BD-682C655B8E18}"/>
    <dgm:cxn modelId="{5ECF97A1-FCA7-427A-8A37-FE01C3DADFE8}" srcId="{D5909505-0AB7-4A1B-9E31-FC0F80F9B44F}" destId="{7908EF98-225C-4DB7-A081-B4843816AF4D}" srcOrd="3" destOrd="0" parTransId="{1EEE43A3-7BB3-4A4E-8620-80D448FFA043}" sibTransId="{246C9C96-E46A-4E48-8E2D-AEDE56F2143C}"/>
    <dgm:cxn modelId="{C13C14B3-BB7A-4E46-B188-53177EE5CE01}" type="presOf" srcId="{7908EF98-225C-4DB7-A081-B4843816AF4D}" destId="{53CF9BE5-CD5F-4923-A647-39049AAEF03A}" srcOrd="0" destOrd="0" presId="urn:microsoft.com/office/officeart/2005/8/layout/process1"/>
    <dgm:cxn modelId="{36AB64BE-4762-4577-B7F7-53BE3F11D9D6}" type="presOf" srcId="{59C400BF-928F-4050-BC1F-6051DA355C03}" destId="{02B9758A-7B24-4CAB-9E34-1358AF89D6B2}" srcOrd="0" destOrd="0" presId="urn:microsoft.com/office/officeart/2005/8/layout/process1"/>
    <dgm:cxn modelId="{91B7D7C5-14B3-4983-A827-517C7FA05646}" type="presOf" srcId="{A9B7AA93-D3AE-4D06-95BD-682C655B8E18}" destId="{68A23190-7DC4-4E11-9432-AF1C01B900F7}" srcOrd="1" destOrd="0" presId="urn:microsoft.com/office/officeart/2005/8/layout/process1"/>
    <dgm:cxn modelId="{DFF222C8-EF98-4F6E-B159-1D870F6E6592}" type="presOf" srcId="{81AD892F-A7C5-44E8-A62B-167F19CAFEB8}" destId="{47A2FA93-C910-48EB-BB39-934059A2F0B5}" srcOrd="1" destOrd="0" presId="urn:microsoft.com/office/officeart/2005/8/layout/process1"/>
    <dgm:cxn modelId="{5018224C-4C46-4FC2-AA26-C7980664990A}" type="presParOf" srcId="{F4EE9784-E716-4E23-9AD9-DDE00A3D9610}" destId="{2C485F8A-E57B-48C6-949C-D9027C289CB4}" srcOrd="0" destOrd="0" presId="urn:microsoft.com/office/officeart/2005/8/layout/process1"/>
    <dgm:cxn modelId="{415E0796-284E-419E-87B2-B94C57D33F5E}" type="presParOf" srcId="{F4EE9784-E716-4E23-9AD9-DDE00A3D9610}" destId="{34F1F2D3-B7B7-4EE6-A5CA-2F05170D826B}" srcOrd="1" destOrd="0" presId="urn:microsoft.com/office/officeart/2005/8/layout/process1"/>
    <dgm:cxn modelId="{4D001F6E-DBEB-4C6A-826E-88BCE0527150}" type="presParOf" srcId="{34F1F2D3-B7B7-4EE6-A5CA-2F05170D826B}" destId="{C392A02D-93CF-4A6B-B5A4-42C57552F899}" srcOrd="0" destOrd="0" presId="urn:microsoft.com/office/officeart/2005/8/layout/process1"/>
    <dgm:cxn modelId="{F825311A-B9A5-4376-BE2D-81E1D8219388}" type="presParOf" srcId="{F4EE9784-E716-4E23-9AD9-DDE00A3D9610}" destId="{ABDF0128-6E33-482E-90D4-84FBFA652F51}" srcOrd="2" destOrd="0" presId="urn:microsoft.com/office/officeart/2005/8/layout/process1"/>
    <dgm:cxn modelId="{53AC0479-8836-4580-BDB9-87910F58EBF0}" type="presParOf" srcId="{F4EE9784-E716-4E23-9AD9-DDE00A3D9610}" destId="{A37D768B-A441-43C0-B8B2-064E10982695}" srcOrd="3" destOrd="0" presId="urn:microsoft.com/office/officeart/2005/8/layout/process1"/>
    <dgm:cxn modelId="{39A98E67-5B36-478D-86AD-F98A01D9F176}" type="presParOf" srcId="{A37D768B-A441-43C0-B8B2-064E10982695}" destId="{47A2FA93-C910-48EB-BB39-934059A2F0B5}" srcOrd="0" destOrd="0" presId="urn:microsoft.com/office/officeart/2005/8/layout/process1"/>
    <dgm:cxn modelId="{2316AA6F-F94E-45E8-B057-EC1DD718C860}" type="presParOf" srcId="{F4EE9784-E716-4E23-9AD9-DDE00A3D9610}" destId="{02B9758A-7B24-4CAB-9E34-1358AF89D6B2}" srcOrd="4" destOrd="0" presId="urn:microsoft.com/office/officeart/2005/8/layout/process1"/>
    <dgm:cxn modelId="{115A5DDF-2CD2-40CD-8CDD-8DAAF05077BA}" type="presParOf" srcId="{F4EE9784-E716-4E23-9AD9-DDE00A3D9610}" destId="{2F12E3C4-7831-4D35-BA07-75267CF3FAF1}" srcOrd="5" destOrd="0" presId="urn:microsoft.com/office/officeart/2005/8/layout/process1"/>
    <dgm:cxn modelId="{279994F4-C6BA-453C-99AF-A68624CA15D2}" type="presParOf" srcId="{2F12E3C4-7831-4D35-BA07-75267CF3FAF1}" destId="{68A23190-7DC4-4E11-9432-AF1C01B900F7}" srcOrd="0" destOrd="0" presId="urn:microsoft.com/office/officeart/2005/8/layout/process1"/>
    <dgm:cxn modelId="{2C539BB4-17F0-4EE4-BB03-B2C189DE8272}" type="presParOf" srcId="{F4EE9784-E716-4E23-9AD9-DDE00A3D9610}" destId="{53CF9BE5-CD5F-4923-A647-39049AAEF03A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909505-0AB7-4A1B-9E31-FC0F80F9B44F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8A5482C1-587C-4F5E-99EC-974D414CA2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TURISMO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FE5AD52-D3FC-4357-A071-3AB12123F841}" type="par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91EB6B27-BC6C-4428-A860-5F4D1273D28C}" type="sib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D8EE31E-5E22-4DA6-B3D2-180CB1C4A2DC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VIDEOS DE LOS LUGARES TURISTICOS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79B4CCB-C53A-49D4-8253-FC1E0621C7A5}" type="par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1AD892F-A7C5-44E8-A62B-167F19CAFEB8}" type="sib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770F73A4-2586-44E4-BC97-A6369A1C161B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IMAGEN DE LOS LUGARES TURISTICOS</a:t>
          </a:r>
        </a:p>
      </dgm:t>
    </dgm:pt>
    <dgm:pt modelId="{DE50B5DC-136F-4C14-ACE4-BCA73C5A96F9}" type="parTrans" cxnId="{1FC5ABBA-C61E-45C9-BF50-682EA3B46A43}">
      <dgm:prSet/>
      <dgm:spPr/>
      <dgm:t>
        <a:bodyPr/>
        <a:lstStyle/>
        <a:p>
          <a:endParaRPr lang="es-MX"/>
        </a:p>
      </dgm:t>
    </dgm:pt>
    <dgm:pt modelId="{4B792A45-4B30-4C81-9BD5-AB7C9EFEFF86}" type="sibTrans" cxnId="{1FC5ABBA-C61E-45C9-BF50-682EA3B46A43}">
      <dgm:prSet/>
      <dgm:spPr/>
      <dgm:t>
        <a:bodyPr/>
        <a:lstStyle/>
        <a:p>
          <a:endParaRPr lang="es-MX"/>
        </a:p>
      </dgm:t>
    </dgm:pt>
    <dgm:pt modelId="{D1B94F06-5BB4-476F-AA7A-A6549C224594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UBICACIÓN DE CADA LUGAR</a:t>
          </a:r>
        </a:p>
      </dgm:t>
    </dgm:pt>
    <dgm:pt modelId="{EE839E8A-3806-41F1-9A2E-5EECD26D96D1}" type="parTrans" cxnId="{4F5B64D8-A230-4277-905F-154F03B669ED}">
      <dgm:prSet/>
      <dgm:spPr/>
      <dgm:t>
        <a:bodyPr/>
        <a:lstStyle/>
        <a:p>
          <a:endParaRPr lang="es-MX"/>
        </a:p>
      </dgm:t>
    </dgm:pt>
    <dgm:pt modelId="{1D7BE15C-0160-45B8-8251-7B8D95058F9D}" type="sibTrans" cxnId="{4F5B64D8-A230-4277-905F-154F03B669ED}">
      <dgm:prSet/>
      <dgm:spPr/>
      <dgm:t>
        <a:bodyPr/>
        <a:lstStyle/>
        <a:p>
          <a:endParaRPr lang="es-MX"/>
        </a:p>
      </dgm:t>
    </dgm:pt>
    <dgm:pt modelId="{26E838EA-AAC3-4F8E-98F8-7BC7EF2A8C0E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MENU</a:t>
          </a:r>
        </a:p>
      </dgm:t>
    </dgm:pt>
    <dgm:pt modelId="{AD92C69F-C81D-491B-A31A-25C828252E8B}" type="parTrans" cxnId="{F6134F20-1393-4731-96A7-C2B548BAE3AF}">
      <dgm:prSet/>
      <dgm:spPr/>
      <dgm:t>
        <a:bodyPr/>
        <a:lstStyle/>
        <a:p>
          <a:endParaRPr lang="es-MX"/>
        </a:p>
      </dgm:t>
    </dgm:pt>
    <dgm:pt modelId="{7758E02B-DBDF-41EB-BC55-3E6762B73AC9}" type="sibTrans" cxnId="{F6134F20-1393-4731-96A7-C2B548BAE3AF}">
      <dgm:prSet/>
      <dgm:spPr/>
      <dgm:t>
        <a:bodyPr/>
        <a:lstStyle/>
        <a:p>
          <a:endParaRPr lang="es-MX"/>
        </a:p>
      </dgm:t>
    </dgm:pt>
    <dgm:pt modelId="{F4EE9784-E716-4E23-9AD9-DDE00A3D9610}" type="pres">
      <dgm:prSet presAssocID="{D5909505-0AB7-4A1B-9E31-FC0F80F9B44F}" presName="Name0" presStyleCnt="0">
        <dgm:presLayoutVars>
          <dgm:dir/>
          <dgm:resizeHandles val="exact"/>
        </dgm:presLayoutVars>
      </dgm:prSet>
      <dgm:spPr/>
    </dgm:pt>
    <dgm:pt modelId="{2C485F8A-E57B-48C6-949C-D9027C289CB4}" type="pres">
      <dgm:prSet presAssocID="{8A5482C1-587C-4F5E-99EC-974D414CA203}" presName="node" presStyleLbl="node1" presStyleIdx="0" presStyleCnt="5">
        <dgm:presLayoutVars>
          <dgm:bulletEnabled val="1"/>
        </dgm:presLayoutVars>
      </dgm:prSet>
      <dgm:spPr/>
    </dgm:pt>
    <dgm:pt modelId="{34F1F2D3-B7B7-4EE6-A5CA-2F05170D826B}" type="pres">
      <dgm:prSet presAssocID="{91EB6B27-BC6C-4428-A860-5F4D1273D28C}" presName="sibTrans" presStyleLbl="sibTrans2D1" presStyleIdx="0" presStyleCnt="4"/>
      <dgm:spPr/>
    </dgm:pt>
    <dgm:pt modelId="{C392A02D-93CF-4A6B-B5A4-42C57552F899}" type="pres">
      <dgm:prSet presAssocID="{91EB6B27-BC6C-4428-A860-5F4D1273D28C}" presName="connectorText" presStyleLbl="sibTrans2D1" presStyleIdx="0" presStyleCnt="4"/>
      <dgm:spPr/>
    </dgm:pt>
    <dgm:pt modelId="{ABDF0128-6E33-482E-90D4-84FBFA652F51}" type="pres">
      <dgm:prSet presAssocID="{CD8EE31E-5E22-4DA6-B3D2-180CB1C4A2DC}" presName="node" presStyleLbl="node1" presStyleIdx="1" presStyleCnt="5" custScaleX="152894">
        <dgm:presLayoutVars>
          <dgm:bulletEnabled val="1"/>
        </dgm:presLayoutVars>
      </dgm:prSet>
      <dgm:spPr/>
    </dgm:pt>
    <dgm:pt modelId="{A37D768B-A441-43C0-B8B2-064E10982695}" type="pres">
      <dgm:prSet presAssocID="{81AD892F-A7C5-44E8-A62B-167F19CAFEB8}" presName="sibTrans" presStyleLbl="sibTrans2D1" presStyleIdx="1" presStyleCnt="4"/>
      <dgm:spPr/>
    </dgm:pt>
    <dgm:pt modelId="{47A2FA93-C910-48EB-BB39-934059A2F0B5}" type="pres">
      <dgm:prSet presAssocID="{81AD892F-A7C5-44E8-A62B-167F19CAFEB8}" presName="connectorText" presStyleLbl="sibTrans2D1" presStyleIdx="1" presStyleCnt="4"/>
      <dgm:spPr/>
    </dgm:pt>
    <dgm:pt modelId="{53D66AEC-E471-4533-B9FA-15174A80B7D9}" type="pres">
      <dgm:prSet presAssocID="{770F73A4-2586-44E4-BC97-A6369A1C161B}" presName="node" presStyleLbl="node1" presStyleIdx="2" presStyleCnt="5" custScaleX="154076">
        <dgm:presLayoutVars>
          <dgm:bulletEnabled val="1"/>
        </dgm:presLayoutVars>
      </dgm:prSet>
      <dgm:spPr/>
    </dgm:pt>
    <dgm:pt modelId="{7D5F6DE8-50DF-4F84-A95C-1C4E297DBDF1}" type="pres">
      <dgm:prSet presAssocID="{4B792A45-4B30-4C81-9BD5-AB7C9EFEFF86}" presName="sibTrans" presStyleLbl="sibTrans2D1" presStyleIdx="2" presStyleCnt="4"/>
      <dgm:spPr/>
    </dgm:pt>
    <dgm:pt modelId="{E09109E4-6427-4631-8C70-167BB163F5CE}" type="pres">
      <dgm:prSet presAssocID="{4B792A45-4B30-4C81-9BD5-AB7C9EFEFF86}" presName="connectorText" presStyleLbl="sibTrans2D1" presStyleIdx="2" presStyleCnt="4"/>
      <dgm:spPr/>
    </dgm:pt>
    <dgm:pt modelId="{2B9C5150-7A78-4447-9F83-6C054B7632EF}" type="pres">
      <dgm:prSet presAssocID="{D1B94F06-5BB4-476F-AA7A-A6549C224594}" presName="node" presStyleLbl="node1" presStyleIdx="3" presStyleCnt="5">
        <dgm:presLayoutVars>
          <dgm:bulletEnabled val="1"/>
        </dgm:presLayoutVars>
      </dgm:prSet>
      <dgm:spPr/>
    </dgm:pt>
    <dgm:pt modelId="{6831D6EB-3347-4318-8B0C-2F1018B7A303}" type="pres">
      <dgm:prSet presAssocID="{1D7BE15C-0160-45B8-8251-7B8D95058F9D}" presName="sibTrans" presStyleLbl="sibTrans2D1" presStyleIdx="3" presStyleCnt="4"/>
      <dgm:spPr/>
    </dgm:pt>
    <dgm:pt modelId="{A1E3504F-64C7-441B-839B-C988C7538A5B}" type="pres">
      <dgm:prSet presAssocID="{1D7BE15C-0160-45B8-8251-7B8D95058F9D}" presName="connectorText" presStyleLbl="sibTrans2D1" presStyleIdx="3" presStyleCnt="4"/>
      <dgm:spPr/>
    </dgm:pt>
    <dgm:pt modelId="{F291ED30-3DF6-4DC7-AE60-71D5468111E0}" type="pres">
      <dgm:prSet presAssocID="{26E838EA-AAC3-4F8E-98F8-7BC7EF2A8C0E}" presName="node" presStyleLbl="node1" presStyleIdx="4" presStyleCnt="5">
        <dgm:presLayoutVars>
          <dgm:bulletEnabled val="1"/>
        </dgm:presLayoutVars>
      </dgm:prSet>
      <dgm:spPr/>
    </dgm:pt>
  </dgm:ptLst>
  <dgm:cxnLst>
    <dgm:cxn modelId="{5C4DD200-0F82-46C1-969F-9468E54AE4F6}" type="presOf" srcId="{770F73A4-2586-44E4-BC97-A6369A1C161B}" destId="{53D66AEC-E471-4533-B9FA-15174A80B7D9}" srcOrd="0" destOrd="0" presId="urn:microsoft.com/office/officeart/2005/8/layout/process1"/>
    <dgm:cxn modelId="{F6134F20-1393-4731-96A7-C2B548BAE3AF}" srcId="{D5909505-0AB7-4A1B-9E31-FC0F80F9B44F}" destId="{26E838EA-AAC3-4F8E-98F8-7BC7EF2A8C0E}" srcOrd="4" destOrd="0" parTransId="{AD92C69F-C81D-491B-A31A-25C828252E8B}" sibTransId="{7758E02B-DBDF-41EB-BC55-3E6762B73AC9}"/>
    <dgm:cxn modelId="{48B1C223-1934-43E6-9464-0D36DC972A12}" type="presOf" srcId="{4B792A45-4B30-4C81-9BD5-AB7C9EFEFF86}" destId="{7D5F6DE8-50DF-4F84-A95C-1C4E297DBDF1}" srcOrd="0" destOrd="0" presId="urn:microsoft.com/office/officeart/2005/8/layout/process1"/>
    <dgm:cxn modelId="{DF000531-70F7-4A5B-8AB7-513D987BC4BD}" type="presOf" srcId="{CD8EE31E-5E22-4DA6-B3D2-180CB1C4A2DC}" destId="{ABDF0128-6E33-482E-90D4-84FBFA652F51}" srcOrd="0" destOrd="0" presId="urn:microsoft.com/office/officeart/2005/8/layout/process1"/>
    <dgm:cxn modelId="{2B730060-A5AC-4472-A887-E33021FFDF96}" type="presOf" srcId="{26E838EA-AAC3-4F8E-98F8-7BC7EF2A8C0E}" destId="{F291ED30-3DF6-4DC7-AE60-71D5468111E0}" srcOrd="0" destOrd="0" presId="urn:microsoft.com/office/officeart/2005/8/layout/process1"/>
    <dgm:cxn modelId="{E29C0467-6532-40D4-A0A8-B26AE81FF7E2}" type="presOf" srcId="{D5909505-0AB7-4A1B-9E31-FC0F80F9B44F}" destId="{F4EE9784-E716-4E23-9AD9-DDE00A3D9610}" srcOrd="0" destOrd="0" presId="urn:microsoft.com/office/officeart/2005/8/layout/process1"/>
    <dgm:cxn modelId="{65D0DE69-438E-4F1C-87F2-64E0F099974E}" srcId="{D5909505-0AB7-4A1B-9E31-FC0F80F9B44F}" destId="{8A5482C1-587C-4F5E-99EC-974D414CA203}" srcOrd="0" destOrd="0" parTransId="{DFE5AD52-D3FC-4357-A071-3AB12123F841}" sibTransId="{91EB6B27-BC6C-4428-A860-5F4D1273D28C}"/>
    <dgm:cxn modelId="{52076C4A-671A-45B7-ADC3-61CA53221EE5}" type="presOf" srcId="{1D7BE15C-0160-45B8-8251-7B8D95058F9D}" destId="{6831D6EB-3347-4318-8B0C-2F1018B7A303}" srcOrd="0" destOrd="0" presId="urn:microsoft.com/office/officeart/2005/8/layout/process1"/>
    <dgm:cxn modelId="{C6F7734A-0958-45A9-9F82-A46EBBE031E9}" srcId="{D5909505-0AB7-4A1B-9E31-FC0F80F9B44F}" destId="{CD8EE31E-5E22-4DA6-B3D2-180CB1C4A2DC}" srcOrd="1" destOrd="0" parTransId="{D79B4CCB-C53A-49D4-8253-FC1E0621C7A5}" sibTransId="{81AD892F-A7C5-44E8-A62B-167F19CAFEB8}"/>
    <dgm:cxn modelId="{4E946B52-81D9-420C-ACD6-943AA66883EB}" type="presOf" srcId="{91EB6B27-BC6C-4428-A860-5F4D1273D28C}" destId="{C392A02D-93CF-4A6B-B5A4-42C57552F899}" srcOrd="1" destOrd="0" presId="urn:microsoft.com/office/officeart/2005/8/layout/process1"/>
    <dgm:cxn modelId="{5B06F678-4AE6-4F9E-977C-A60DD8E1C2AD}" type="presOf" srcId="{D1B94F06-5BB4-476F-AA7A-A6549C224594}" destId="{2B9C5150-7A78-4447-9F83-6C054B7632EF}" srcOrd="0" destOrd="0" presId="urn:microsoft.com/office/officeart/2005/8/layout/process1"/>
    <dgm:cxn modelId="{B9626B7A-852E-444E-8A66-EA47834D950D}" type="presOf" srcId="{81AD892F-A7C5-44E8-A62B-167F19CAFEB8}" destId="{A37D768B-A441-43C0-B8B2-064E10982695}" srcOrd="0" destOrd="0" presId="urn:microsoft.com/office/officeart/2005/8/layout/process1"/>
    <dgm:cxn modelId="{4D56097B-3081-4092-9FA5-2AF6AEBA3137}" type="presOf" srcId="{8A5482C1-587C-4F5E-99EC-974D414CA203}" destId="{2C485F8A-E57B-48C6-949C-D9027C289CB4}" srcOrd="0" destOrd="0" presId="urn:microsoft.com/office/officeart/2005/8/layout/process1"/>
    <dgm:cxn modelId="{29A2D482-72A5-4CC2-8DF5-DFBD1D3C6BBA}" type="presOf" srcId="{91EB6B27-BC6C-4428-A860-5F4D1273D28C}" destId="{34F1F2D3-B7B7-4EE6-A5CA-2F05170D826B}" srcOrd="0" destOrd="0" presId="urn:microsoft.com/office/officeart/2005/8/layout/process1"/>
    <dgm:cxn modelId="{0690988B-259F-42E0-A393-D5DE25219E6F}" type="presOf" srcId="{1D7BE15C-0160-45B8-8251-7B8D95058F9D}" destId="{A1E3504F-64C7-441B-839B-C988C7538A5B}" srcOrd="1" destOrd="0" presId="urn:microsoft.com/office/officeart/2005/8/layout/process1"/>
    <dgm:cxn modelId="{1FC5ABBA-C61E-45C9-BF50-682EA3B46A43}" srcId="{D5909505-0AB7-4A1B-9E31-FC0F80F9B44F}" destId="{770F73A4-2586-44E4-BC97-A6369A1C161B}" srcOrd="2" destOrd="0" parTransId="{DE50B5DC-136F-4C14-ACE4-BCA73C5A96F9}" sibTransId="{4B792A45-4B30-4C81-9BD5-AB7C9EFEFF86}"/>
    <dgm:cxn modelId="{DFF222C8-EF98-4F6E-B159-1D870F6E6592}" type="presOf" srcId="{81AD892F-A7C5-44E8-A62B-167F19CAFEB8}" destId="{47A2FA93-C910-48EB-BB39-934059A2F0B5}" srcOrd="1" destOrd="0" presId="urn:microsoft.com/office/officeart/2005/8/layout/process1"/>
    <dgm:cxn modelId="{4F5B64D8-A230-4277-905F-154F03B669ED}" srcId="{D5909505-0AB7-4A1B-9E31-FC0F80F9B44F}" destId="{D1B94F06-5BB4-476F-AA7A-A6549C224594}" srcOrd="3" destOrd="0" parTransId="{EE839E8A-3806-41F1-9A2E-5EECD26D96D1}" sibTransId="{1D7BE15C-0160-45B8-8251-7B8D95058F9D}"/>
    <dgm:cxn modelId="{ABF9D5ED-63AF-46A6-BC38-27F003B06F6D}" type="presOf" srcId="{4B792A45-4B30-4C81-9BD5-AB7C9EFEFF86}" destId="{E09109E4-6427-4631-8C70-167BB163F5CE}" srcOrd="1" destOrd="0" presId="urn:microsoft.com/office/officeart/2005/8/layout/process1"/>
    <dgm:cxn modelId="{5018224C-4C46-4FC2-AA26-C7980664990A}" type="presParOf" srcId="{F4EE9784-E716-4E23-9AD9-DDE00A3D9610}" destId="{2C485F8A-E57B-48C6-949C-D9027C289CB4}" srcOrd="0" destOrd="0" presId="urn:microsoft.com/office/officeart/2005/8/layout/process1"/>
    <dgm:cxn modelId="{415E0796-284E-419E-87B2-B94C57D33F5E}" type="presParOf" srcId="{F4EE9784-E716-4E23-9AD9-DDE00A3D9610}" destId="{34F1F2D3-B7B7-4EE6-A5CA-2F05170D826B}" srcOrd="1" destOrd="0" presId="urn:microsoft.com/office/officeart/2005/8/layout/process1"/>
    <dgm:cxn modelId="{4D001F6E-DBEB-4C6A-826E-88BCE0527150}" type="presParOf" srcId="{34F1F2D3-B7B7-4EE6-A5CA-2F05170D826B}" destId="{C392A02D-93CF-4A6B-B5A4-42C57552F899}" srcOrd="0" destOrd="0" presId="urn:microsoft.com/office/officeart/2005/8/layout/process1"/>
    <dgm:cxn modelId="{F825311A-B9A5-4376-BE2D-81E1D8219388}" type="presParOf" srcId="{F4EE9784-E716-4E23-9AD9-DDE00A3D9610}" destId="{ABDF0128-6E33-482E-90D4-84FBFA652F51}" srcOrd="2" destOrd="0" presId="urn:microsoft.com/office/officeart/2005/8/layout/process1"/>
    <dgm:cxn modelId="{53AC0479-8836-4580-BDB9-87910F58EBF0}" type="presParOf" srcId="{F4EE9784-E716-4E23-9AD9-DDE00A3D9610}" destId="{A37D768B-A441-43C0-B8B2-064E10982695}" srcOrd="3" destOrd="0" presId="urn:microsoft.com/office/officeart/2005/8/layout/process1"/>
    <dgm:cxn modelId="{39A98E67-5B36-478D-86AD-F98A01D9F176}" type="presParOf" srcId="{A37D768B-A441-43C0-B8B2-064E10982695}" destId="{47A2FA93-C910-48EB-BB39-934059A2F0B5}" srcOrd="0" destOrd="0" presId="urn:microsoft.com/office/officeart/2005/8/layout/process1"/>
    <dgm:cxn modelId="{4836A19F-6A42-4705-8358-104AED2FC685}" type="presParOf" srcId="{F4EE9784-E716-4E23-9AD9-DDE00A3D9610}" destId="{53D66AEC-E471-4533-B9FA-15174A80B7D9}" srcOrd="4" destOrd="0" presId="urn:microsoft.com/office/officeart/2005/8/layout/process1"/>
    <dgm:cxn modelId="{61B0CCF1-6A13-459F-9EB3-9F1AA7A61E79}" type="presParOf" srcId="{F4EE9784-E716-4E23-9AD9-DDE00A3D9610}" destId="{7D5F6DE8-50DF-4F84-A95C-1C4E297DBDF1}" srcOrd="5" destOrd="0" presId="urn:microsoft.com/office/officeart/2005/8/layout/process1"/>
    <dgm:cxn modelId="{F0230AFB-D6C0-4FD4-996C-B0EC301583E2}" type="presParOf" srcId="{7D5F6DE8-50DF-4F84-A95C-1C4E297DBDF1}" destId="{E09109E4-6427-4631-8C70-167BB163F5CE}" srcOrd="0" destOrd="0" presId="urn:microsoft.com/office/officeart/2005/8/layout/process1"/>
    <dgm:cxn modelId="{D772DC73-1DD0-47EB-85A8-5BF8249E5AC1}" type="presParOf" srcId="{F4EE9784-E716-4E23-9AD9-DDE00A3D9610}" destId="{2B9C5150-7A78-4447-9F83-6C054B7632EF}" srcOrd="6" destOrd="0" presId="urn:microsoft.com/office/officeart/2005/8/layout/process1"/>
    <dgm:cxn modelId="{DC8F98BE-D3DE-4D54-A14B-95B1FE877AF9}" type="presParOf" srcId="{F4EE9784-E716-4E23-9AD9-DDE00A3D9610}" destId="{6831D6EB-3347-4318-8B0C-2F1018B7A303}" srcOrd="7" destOrd="0" presId="urn:microsoft.com/office/officeart/2005/8/layout/process1"/>
    <dgm:cxn modelId="{2A1FC902-8BB0-40C5-9403-6EFC4821114D}" type="presParOf" srcId="{6831D6EB-3347-4318-8B0C-2F1018B7A303}" destId="{A1E3504F-64C7-441B-839B-C988C7538A5B}" srcOrd="0" destOrd="0" presId="urn:microsoft.com/office/officeart/2005/8/layout/process1"/>
    <dgm:cxn modelId="{0C434742-0DA1-41A8-BFB2-0A16990D75A1}" type="presParOf" srcId="{F4EE9784-E716-4E23-9AD9-DDE00A3D9610}" destId="{F291ED30-3DF6-4DC7-AE60-71D5468111E0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909505-0AB7-4A1B-9E31-FC0F80F9B44F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8A5482C1-587C-4F5E-99EC-974D414CA2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GASTRONOMIA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FE5AD52-D3FC-4357-A071-3AB12123F841}" type="par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91EB6B27-BC6C-4428-A860-5F4D1273D28C}" type="sib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D8EE31E-5E22-4DA6-B3D2-180CB1C4A2DC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GALERIA FOTOGRAFICA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79B4CCB-C53A-49D4-8253-FC1E0621C7A5}" type="par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1AD892F-A7C5-44E8-A62B-167F19CAFEB8}" type="sib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59C400BF-928F-4050-BC1F-6051DA355C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NOMBRE DE CADA COMIDA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3B928C08-A63B-466B-8207-DF3FA11DB7E7}" type="par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A9B7AA93-D3AE-4D06-95BD-682C655B8E18}" type="sib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AEC7D07C-FA83-4F73-ACA7-3C9DD48FCC5F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MENU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ED1AACB9-D16C-4E2B-8FE3-F4485CF48C78}" type="parTrans" cxnId="{B4EBDEB5-9067-481E-BAD1-160D7387D87B}">
      <dgm:prSet/>
      <dgm:spPr/>
      <dgm:t>
        <a:bodyPr/>
        <a:lstStyle/>
        <a:p>
          <a:endParaRPr lang="es-MX"/>
        </a:p>
      </dgm:t>
    </dgm:pt>
    <dgm:pt modelId="{A7988502-836C-4660-BB30-0C7CCC0570D1}" type="sibTrans" cxnId="{B4EBDEB5-9067-481E-BAD1-160D7387D87B}">
      <dgm:prSet/>
      <dgm:spPr/>
      <dgm:t>
        <a:bodyPr/>
        <a:lstStyle/>
        <a:p>
          <a:endParaRPr lang="es-MX"/>
        </a:p>
      </dgm:t>
    </dgm:pt>
    <dgm:pt modelId="{F4EE9784-E716-4E23-9AD9-DDE00A3D9610}" type="pres">
      <dgm:prSet presAssocID="{D5909505-0AB7-4A1B-9E31-FC0F80F9B44F}" presName="Name0" presStyleCnt="0">
        <dgm:presLayoutVars>
          <dgm:dir/>
          <dgm:resizeHandles val="exact"/>
        </dgm:presLayoutVars>
      </dgm:prSet>
      <dgm:spPr/>
    </dgm:pt>
    <dgm:pt modelId="{2C485F8A-E57B-48C6-949C-D9027C289CB4}" type="pres">
      <dgm:prSet presAssocID="{8A5482C1-587C-4F5E-99EC-974D414CA203}" presName="node" presStyleLbl="node1" presStyleIdx="0" presStyleCnt="4" custScaleX="124206" custLinFactNeighborX="2461" custLinFactNeighborY="6102">
        <dgm:presLayoutVars>
          <dgm:bulletEnabled val="1"/>
        </dgm:presLayoutVars>
      </dgm:prSet>
      <dgm:spPr/>
    </dgm:pt>
    <dgm:pt modelId="{34F1F2D3-B7B7-4EE6-A5CA-2F05170D826B}" type="pres">
      <dgm:prSet presAssocID="{91EB6B27-BC6C-4428-A860-5F4D1273D28C}" presName="sibTrans" presStyleLbl="sibTrans2D1" presStyleIdx="0" presStyleCnt="3"/>
      <dgm:spPr/>
    </dgm:pt>
    <dgm:pt modelId="{C392A02D-93CF-4A6B-B5A4-42C57552F899}" type="pres">
      <dgm:prSet presAssocID="{91EB6B27-BC6C-4428-A860-5F4D1273D28C}" presName="connectorText" presStyleLbl="sibTrans2D1" presStyleIdx="0" presStyleCnt="3"/>
      <dgm:spPr/>
    </dgm:pt>
    <dgm:pt modelId="{ABDF0128-6E33-482E-90D4-84FBFA652F51}" type="pres">
      <dgm:prSet presAssocID="{CD8EE31E-5E22-4DA6-B3D2-180CB1C4A2DC}" presName="node" presStyleLbl="node1" presStyleIdx="1" presStyleCnt="4" custScaleX="136851">
        <dgm:presLayoutVars>
          <dgm:bulletEnabled val="1"/>
        </dgm:presLayoutVars>
      </dgm:prSet>
      <dgm:spPr/>
    </dgm:pt>
    <dgm:pt modelId="{A37D768B-A441-43C0-B8B2-064E10982695}" type="pres">
      <dgm:prSet presAssocID="{81AD892F-A7C5-44E8-A62B-167F19CAFEB8}" presName="sibTrans" presStyleLbl="sibTrans2D1" presStyleIdx="1" presStyleCnt="3"/>
      <dgm:spPr/>
    </dgm:pt>
    <dgm:pt modelId="{47A2FA93-C910-48EB-BB39-934059A2F0B5}" type="pres">
      <dgm:prSet presAssocID="{81AD892F-A7C5-44E8-A62B-167F19CAFEB8}" presName="connectorText" presStyleLbl="sibTrans2D1" presStyleIdx="1" presStyleCnt="3"/>
      <dgm:spPr/>
    </dgm:pt>
    <dgm:pt modelId="{02B9758A-7B24-4CAB-9E34-1358AF89D6B2}" type="pres">
      <dgm:prSet presAssocID="{59C400BF-928F-4050-BC1F-6051DA355C03}" presName="node" presStyleLbl="node1" presStyleIdx="2" presStyleCnt="4" custScaleX="208995">
        <dgm:presLayoutVars>
          <dgm:bulletEnabled val="1"/>
        </dgm:presLayoutVars>
      </dgm:prSet>
      <dgm:spPr/>
    </dgm:pt>
    <dgm:pt modelId="{4A26B6F1-EC27-4702-A6B7-14686A882F15}" type="pres">
      <dgm:prSet presAssocID="{A9B7AA93-D3AE-4D06-95BD-682C655B8E18}" presName="sibTrans" presStyleLbl="sibTrans2D1" presStyleIdx="2" presStyleCnt="3"/>
      <dgm:spPr/>
    </dgm:pt>
    <dgm:pt modelId="{F9304DEC-E477-447D-A11F-79F01AB77543}" type="pres">
      <dgm:prSet presAssocID="{A9B7AA93-D3AE-4D06-95BD-682C655B8E18}" presName="connectorText" presStyleLbl="sibTrans2D1" presStyleIdx="2" presStyleCnt="3"/>
      <dgm:spPr/>
    </dgm:pt>
    <dgm:pt modelId="{49F29D8D-1340-47A8-9E74-D82AA2DE51B7}" type="pres">
      <dgm:prSet presAssocID="{AEC7D07C-FA83-4F73-ACA7-3C9DD48FCC5F}" presName="node" presStyleLbl="node1" presStyleIdx="3" presStyleCnt="4">
        <dgm:presLayoutVars>
          <dgm:bulletEnabled val="1"/>
        </dgm:presLayoutVars>
      </dgm:prSet>
      <dgm:spPr/>
    </dgm:pt>
  </dgm:ptLst>
  <dgm:cxnLst>
    <dgm:cxn modelId="{36542530-F4BA-403E-A616-865E969167E2}" type="presOf" srcId="{A9B7AA93-D3AE-4D06-95BD-682C655B8E18}" destId="{4A26B6F1-EC27-4702-A6B7-14686A882F15}" srcOrd="0" destOrd="0" presId="urn:microsoft.com/office/officeart/2005/8/layout/process1"/>
    <dgm:cxn modelId="{DF000531-70F7-4A5B-8AB7-513D987BC4BD}" type="presOf" srcId="{CD8EE31E-5E22-4DA6-B3D2-180CB1C4A2DC}" destId="{ABDF0128-6E33-482E-90D4-84FBFA652F51}" srcOrd="0" destOrd="0" presId="urn:microsoft.com/office/officeart/2005/8/layout/process1"/>
    <dgm:cxn modelId="{E29C0467-6532-40D4-A0A8-B26AE81FF7E2}" type="presOf" srcId="{D5909505-0AB7-4A1B-9E31-FC0F80F9B44F}" destId="{F4EE9784-E716-4E23-9AD9-DDE00A3D9610}" srcOrd="0" destOrd="0" presId="urn:microsoft.com/office/officeart/2005/8/layout/process1"/>
    <dgm:cxn modelId="{65D0DE69-438E-4F1C-87F2-64E0F099974E}" srcId="{D5909505-0AB7-4A1B-9E31-FC0F80F9B44F}" destId="{8A5482C1-587C-4F5E-99EC-974D414CA203}" srcOrd="0" destOrd="0" parTransId="{DFE5AD52-D3FC-4357-A071-3AB12123F841}" sibTransId="{91EB6B27-BC6C-4428-A860-5F4D1273D28C}"/>
    <dgm:cxn modelId="{C6F7734A-0958-45A9-9F82-A46EBBE031E9}" srcId="{D5909505-0AB7-4A1B-9E31-FC0F80F9B44F}" destId="{CD8EE31E-5E22-4DA6-B3D2-180CB1C4A2DC}" srcOrd="1" destOrd="0" parTransId="{D79B4CCB-C53A-49D4-8253-FC1E0621C7A5}" sibTransId="{81AD892F-A7C5-44E8-A62B-167F19CAFEB8}"/>
    <dgm:cxn modelId="{4E946B52-81D9-420C-ACD6-943AA66883EB}" type="presOf" srcId="{91EB6B27-BC6C-4428-A860-5F4D1273D28C}" destId="{C392A02D-93CF-4A6B-B5A4-42C57552F899}" srcOrd="1" destOrd="0" presId="urn:microsoft.com/office/officeart/2005/8/layout/process1"/>
    <dgm:cxn modelId="{B9626B7A-852E-444E-8A66-EA47834D950D}" type="presOf" srcId="{81AD892F-A7C5-44E8-A62B-167F19CAFEB8}" destId="{A37D768B-A441-43C0-B8B2-064E10982695}" srcOrd="0" destOrd="0" presId="urn:microsoft.com/office/officeart/2005/8/layout/process1"/>
    <dgm:cxn modelId="{4D56097B-3081-4092-9FA5-2AF6AEBA3137}" type="presOf" srcId="{8A5482C1-587C-4F5E-99EC-974D414CA203}" destId="{2C485F8A-E57B-48C6-949C-D9027C289CB4}" srcOrd="0" destOrd="0" presId="urn:microsoft.com/office/officeart/2005/8/layout/process1"/>
    <dgm:cxn modelId="{540F527D-776D-424B-8939-A1C64FB33BB3}" type="presOf" srcId="{AEC7D07C-FA83-4F73-ACA7-3C9DD48FCC5F}" destId="{49F29D8D-1340-47A8-9E74-D82AA2DE51B7}" srcOrd="0" destOrd="0" presId="urn:microsoft.com/office/officeart/2005/8/layout/process1"/>
    <dgm:cxn modelId="{29A2D482-72A5-4CC2-8DF5-DFBD1D3C6BBA}" type="presOf" srcId="{91EB6B27-BC6C-4428-A860-5F4D1273D28C}" destId="{34F1F2D3-B7B7-4EE6-A5CA-2F05170D826B}" srcOrd="0" destOrd="0" presId="urn:microsoft.com/office/officeart/2005/8/layout/process1"/>
    <dgm:cxn modelId="{A6DBB094-F14C-4FAA-8FFE-22306B87E446}" srcId="{D5909505-0AB7-4A1B-9E31-FC0F80F9B44F}" destId="{59C400BF-928F-4050-BC1F-6051DA355C03}" srcOrd="2" destOrd="0" parTransId="{3B928C08-A63B-466B-8207-DF3FA11DB7E7}" sibTransId="{A9B7AA93-D3AE-4D06-95BD-682C655B8E18}"/>
    <dgm:cxn modelId="{B4EBDEB5-9067-481E-BAD1-160D7387D87B}" srcId="{D5909505-0AB7-4A1B-9E31-FC0F80F9B44F}" destId="{AEC7D07C-FA83-4F73-ACA7-3C9DD48FCC5F}" srcOrd="3" destOrd="0" parTransId="{ED1AACB9-D16C-4E2B-8FE3-F4485CF48C78}" sibTransId="{A7988502-836C-4660-BB30-0C7CCC0570D1}"/>
    <dgm:cxn modelId="{36AB64BE-4762-4577-B7F7-53BE3F11D9D6}" type="presOf" srcId="{59C400BF-928F-4050-BC1F-6051DA355C03}" destId="{02B9758A-7B24-4CAB-9E34-1358AF89D6B2}" srcOrd="0" destOrd="0" presId="urn:microsoft.com/office/officeart/2005/8/layout/process1"/>
    <dgm:cxn modelId="{DFF222C8-EF98-4F6E-B159-1D870F6E6592}" type="presOf" srcId="{81AD892F-A7C5-44E8-A62B-167F19CAFEB8}" destId="{47A2FA93-C910-48EB-BB39-934059A2F0B5}" srcOrd="1" destOrd="0" presId="urn:microsoft.com/office/officeart/2005/8/layout/process1"/>
    <dgm:cxn modelId="{7E27ADEF-0D28-4420-858C-59B6928C6AC4}" type="presOf" srcId="{A9B7AA93-D3AE-4D06-95BD-682C655B8E18}" destId="{F9304DEC-E477-447D-A11F-79F01AB77543}" srcOrd="1" destOrd="0" presId="urn:microsoft.com/office/officeart/2005/8/layout/process1"/>
    <dgm:cxn modelId="{5018224C-4C46-4FC2-AA26-C7980664990A}" type="presParOf" srcId="{F4EE9784-E716-4E23-9AD9-DDE00A3D9610}" destId="{2C485F8A-E57B-48C6-949C-D9027C289CB4}" srcOrd="0" destOrd="0" presId="urn:microsoft.com/office/officeart/2005/8/layout/process1"/>
    <dgm:cxn modelId="{415E0796-284E-419E-87B2-B94C57D33F5E}" type="presParOf" srcId="{F4EE9784-E716-4E23-9AD9-DDE00A3D9610}" destId="{34F1F2D3-B7B7-4EE6-A5CA-2F05170D826B}" srcOrd="1" destOrd="0" presId="urn:microsoft.com/office/officeart/2005/8/layout/process1"/>
    <dgm:cxn modelId="{4D001F6E-DBEB-4C6A-826E-88BCE0527150}" type="presParOf" srcId="{34F1F2D3-B7B7-4EE6-A5CA-2F05170D826B}" destId="{C392A02D-93CF-4A6B-B5A4-42C57552F899}" srcOrd="0" destOrd="0" presId="urn:microsoft.com/office/officeart/2005/8/layout/process1"/>
    <dgm:cxn modelId="{F825311A-B9A5-4376-BE2D-81E1D8219388}" type="presParOf" srcId="{F4EE9784-E716-4E23-9AD9-DDE00A3D9610}" destId="{ABDF0128-6E33-482E-90D4-84FBFA652F51}" srcOrd="2" destOrd="0" presId="urn:microsoft.com/office/officeart/2005/8/layout/process1"/>
    <dgm:cxn modelId="{53AC0479-8836-4580-BDB9-87910F58EBF0}" type="presParOf" srcId="{F4EE9784-E716-4E23-9AD9-DDE00A3D9610}" destId="{A37D768B-A441-43C0-B8B2-064E10982695}" srcOrd="3" destOrd="0" presId="urn:microsoft.com/office/officeart/2005/8/layout/process1"/>
    <dgm:cxn modelId="{39A98E67-5B36-478D-86AD-F98A01D9F176}" type="presParOf" srcId="{A37D768B-A441-43C0-B8B2-064E10982695}" destId="{47A2FA93-C910-48EB-BB39-934059A2F0B5}" srcOrd="0" destOrd="0" presId="urn:microsoft.com/office/officeart/2005/8/layout/process1"/>
    <dgm:cxn modelId="{2316AA6F-F94E-45E8-B057-EC1DD718C860}" type="presParOf" srcId="{F4EE9784-E716-4E23-9AD9-DDE00A3D9610}" destId="{02B9758A-7B24-4CAB-9E34-1358AF89D6B2}" srcOrd="4" destOrd="0" presId="urn:microsoft.com/office/officeart/2005/8/layout/process1"/>
    <dgm:cxn modelId="{4DDBC5EB-7EDF-477A-97D8-F4116853F6CE}" type="presParOf" srcId="{F4EE9784-E716-4E23-9AD9-DDE00A3D9610}" destId="{4A26B6F1-EC27-4702-A6B7-14686A882F15}" srcOrd="5" destOrd="0" presId="urn:microsoft.com/office/officeart/2005/8/layout/process1"/>
    <dgm:cxn modelId="{0145C141-78E4-4713-8549-C74FEB75155A}" type="presParOf" srcId="{4A26B6F1-EC27-4702-A6B7-14686A882F15}" destId="{F9304DEC-E477-447D-A11F-79F01AB77543}" srcOrd="0" destOrd="0" presId="urn:microsoft.com/office/officeart/2005/8/layout/process1"/>
    <dgm:cxn modelId="{32D09FF3-ED26-4D2C-86B6-1C2B6370281E}" type="presParOf" srcId="{F4EE9784-E716-4E23-9AD9-DDE00A3D9610}" destId="{49F29D8D-1340-47A8-9E74-D82AA2DE51B7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909505-0AB7-4A1B-9E31-FC0F80F9B44F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8A5482C1-587C-4F5E-99EC-974D414CA2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INFRAESTRUCTURA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FE5AD52-D3FC-4357-A071-3AB12123F841}" type="par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91EB6B27-BC6C-4428-A860-5F4D1273D28C}" type="sib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D8EE31E-5E22-4DA6-B3D2-180CB1C4A2DC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IMAGEN DE CADA EDIFICIO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79B4CCB-C53A-49D4-8253-FC1E0621C7A5}" type="par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1AD892F-A7C5-44E8-A62B-167F19CAFEB8}" type="sib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59C400BF-928F-4050-BC1F-6051DA355C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NOMBRE DEL EDIFICIO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3B928C08-A63B-466B-8207-DF3FA11DB7E7}" type="par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A9B7AA93-D3AE-4D06-95BD-682C655B8E18}" type="sib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F18C7841-E8C1-4174-81BD-E40FFEF109EA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MENU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99388F81-BF35-4289-B821-AD63D16860E8}" type="parTrans" cxnId="{A3D43DC3-3B41-4BA9-B847-6DE30DB6114F}">
      <dgm:prSet/>
      <dgm:spPr/>
      <dgm:t>
        <a:bodyPr/>
        <a:lstStyle/>
        <a:p>
          <a:endParaRPr lang="es-MX"/>
        </a:p>
      </dgm:t>
    </dgm:pt>
    <dgm:pt modelId="{C154E5F5-7954-4C7E-9B1D-11E49727E803}" type="sibTrans" cxnId="{A3D43DC3-3B41-4BA9-B847-6DE30DB6114F}">
      <dgm:prSet/>
      <dgm:spPr/>
      <dgm:t>
        <a:bodyPr/>
        <a:lstStyle/>
        <a:p>
          <a:endParaRPr lang="es-MX"/>
        </a:p>
      </dgm:t>
    </dgm:pt>
    <dgm:pt modelId="{F4EE9784-E716-4E23-9AD9-DDE00A3D9610}" type="pres">
      <dgm:prSet presAssocID="{D5909505-0AB7-4A1B-9E31-FC0F80F9B44F}" presName="Name0" presStyleCnt="0">
        <dgm:presLayoutVars>
          <dgm:dir/>
          <dgm:resizeHandles val="exact"/>
        </dgm:presLayoutVars>
      </dgm:prSet>
      <dgm:spPr/>
    </dgm:pt>
    <dgm:pt modelId="{2C485F8A-E57B-48C6-949C-D9027C289CB4}" type="pres">
      <dgm:prSet presAssocID="{8A5482C1-587C-4F5E-99EC-974D414CA203}" presName="node" presStyleLbl="node1" presStyleIdx="0" presStyleCnt="4" custScaleX="169777">
        <dgm:presLayoutVars>
          <dgm:bulletEnabled val="1"/>
        </dgm:presLayoutVars>
      </dgm:prSet>
      <dgm:spPr/>
    </dgm:pt>
    <dgm:pt modelId="{34F1F2D3-B7B7-4EE6-A5CA-2F05170D826B}" type="pres">
      <dgm:prSet presAssocID="{91EB6B27-BC6C-4428-A860-5F4D1273D28C}" presName="sibTrans" presStyleLbl="sibTrans2D1" presStyleIdx="0" presStyleCnt="3"/>
      <dgm:spPr/>
    </dgm:pt>
    <dgm:pt modelId="{C392A02D-93CF-4A6B-B5A4-42C57552F899}" type="pres">
      <dgm:prSet presAssocID="{91EB6B27-BC6C-4428-A860-5F4D1273D28C}" presName="connectorText" presStyleLbl="sibTrans2D1" presStyleIdx="0" presStyleCnt="3"/>
      <dgm:spPr/>
    </dgm:pt>
    <dgm:pt modelId="{ABDF0128-6E33-482E-90D4-84FBFA652F51}" type="pres">
      <dgm:prSet presAssocID="{CD8EE31E-5E22-4DA6-B3D2-180CB1C4A2DC}" presName="node" presStyleLbl="node1" presStyleIdx="1" presStyleCnt="4" custScaleX="240860" custLinFactNeighborX="6137" custLinFactNeighborY="4650">
        <dgm:presLayoutVars>
          <dgm:bulletEnabled val="1"/>
        </dgm:presLayoutVars>
      </dgm:prSet>
      <dgm:spPr/>
    </dgm:pt>
    <dgm:pt modelId="{A37D768B-A441-43C0-B8B2-064E10982695}" type="pres">
      <dgm:prSet presAssocID="{81AD892F-A7C5-44E8-A62B-167F19CAFEB8}" presName="sibTrans" presStyleLbl="sibTrans2D1" presStyleIdx="1" presStyleCnt="3"/>
      <dgm:spPr/>
    </dgm:pt>
    <dgm:pt modelId="{47A2FA93-C910-48EB-BB39-934059A2F0B5}" type="pres">
      <dgm:prSet presAssocID="{81AD892F-A7C5-44E8-A62B-167F19CAFEB8}" presName="connectorText" presStyleLbl="sibTrans2D1" presStyleIdx="1" presStyleCnt="3"/>
      <dgm:spPr/>
    </dgm:pt>
    <dgm:pt modelId="{02B9758A-7B24-4CAB-9E34-1358AF89D6B2}" type="pres">
      <dgm:prSet presAssocID="{59C400BF-928F-4050-BC1F-6051DA355C03}" presName="node" presStyleLbl="node1" presStyleIdx="2" presStyleCnt="4" custScaleX="208995">
        <dgm:presLayoutVars>
          <dgm:bulletEnabled val="1"/>
        </dgm:presLayoutVars>
      </dgm:prSet>
      <dgm:spPr/>
    </dgm:pt>
    <dgm:pt modelId="{4C3B5664-12AA-4427-A8AD-013D79DA3A83}" type="pres">
      <dgm:prSet presAssocID="{A9B7AA93-D3AE-4D06-95BD-682C655B8E18}" presName="sibTrans" presStyleLbl="sibTrans2D1" presStyleIdx="2" presStyleCnt="3"/>
      <dgm:spPr/>
    </dgm:pt>
    <dgm:pt modelId="{C8F69B27-B266-4C50-9893-7939FAB42F53}" type="pres">
      <dgm:prSet presAssocID="{A9B7AA93-D3AE-4D06-95BD-682C655B8E18}" presName="connectorText" presStyleLbl="sibTrans2D1" presStyleIdx="2" presStyleCnt="3"/>
      <dgm:spPr/>
    </dgm:pt>
    <dgm:pt modelId="{75AB3EF0-23C1-4B38-9414-7DFEFC1E5051}" type="pres">
      <dgm:prSet presAssocID="{F18C7841-E8C1-4174-81BD-E40FFEF109EA}" presName="node" presStyleLbl="node1" presStyleIdx="3" presStyleCnt="4">
        <dgm:presLayoutVars>
          <dgm:bulletEnabled val="1"/>
        </dgm:presLayoutVars>
      </dgm:prSet>
      <dgm:spPr/>
    </dgm:pt>
  </dgm:ptLst>
  <dgm:cxnLst>
    <dgm:cxn modelId="{4C65510A-3587-4E79-A7D3-347CECB98191}" type="presOf" srcId="{A9B7AA93-D3AE-4D06-95BD-682C655B8E18}" destId="{C8F69B27-B266-4C50-9893-7939FAB42F53}" srcOrd="1" destOrd="0" presId="urn:microsoft.com/office/officeart/2005/8/layout/process1"/>
    <dgm:cxn modelId="{DF000531-70F7-4A5B-8AB7-513D987BC4BD}" type="presOf" srcId="{CD8EE31E-5E22-4DA6-B3D2-180CB1C4A2DC}" destId="{ABDF0128-6E33-482E-90D4-84FBFA652F51}" srcOrd="0" destOrd="0" presId="urn:microsoft.com/office/officeart/2005/8/layout/process1"/>
    <dgm:cxn modelId="{E4117431-3414-42D6-A56E-47A5884AE632}" type="presOf" srcId="{F18C7841-E8C1-4174-81BD-E40FFEF109EA}" destId="{75AB3EF0-23C1-4B38-9414-7DFEFC1E5051}" srcOrd="0" destOrd="0" presId="urn:microsoft.com/office/officeart/2005/8/layout/process1"/>
    <dgm:cxn modelId="{E29C0467-6532-40D4-A0A8-B26AE81FF7E2}" type="presOf" srcId="{D5909505-0AB7-4A1B-9E31-FC0F80F9B44F}" destId="{F4EE9784-E716-4E23-9AD9-DDE00A3D9610}" srcOrd="0" destOrd="0" presId="urn:microsoft.com/office/officeart/2005/8/layout/process1"/>
    <dgm:cxn modelId="{65D0DE69-438E-4F1C-87F2-64E0F099974E}" srcId="{D5909505-0AB7-4A1B-9E31-FC0F80F9B44F}" destId="{8A5482C1-587C-4F5E-99EC-974D414CA203}" srcOrd="0" destOrd="0" parTransId="{DFE5AD52-D3FC-4357-A071-3AB12123F841}" sibTransId="{91EB6B27-BC6C-4428-A860-5F4D1273D28C}"/>
    <dgm:cxn modelId="{C6F7734A-0958-45A9-9F82-A46EBBE031E9}" srcId="{D5909505-0AB7-4A1B-9E31-FC0F80F9B44F}" destId="{CD8EE31E-5E22-4DA6-B3D2-180CB1C4A2DC}" srcOrd="1" destOrd="0" parTransId="{D79B4CCB-C53A-49D4-8253-FC1E0621C7A5}" sibTransId="{81AD892F-A7C5-44E8-A62B-167F19CAFEB8}"/>
    <dgm:cxn modelId="{4E946B52-81D9-420C-ACD6-943AA66883EB}" type="presOf" srcId="{91EB6B27-BC6C-4428-A860-5F4D1273D28C}" destId="{C392A02D-93CF-4A6B-B5A4-42C57552F899}" srcOrd="1" destOrd="0" presId="urn:microsoft.com/office/officeart/2005/8/layout/process1"/>
    <dgm:cxn modelId="{B9626B7A-852E-444E-8A66-EA47834D950D}" type="presOf" srcId="{81AD892F-A7C5-44E8-A62B-167F19CAFEB8}" destId="{A37D768B-A441-43C0-B8B2-064E10982695}" srcOrd="0" destOrd="0" presId="urn:microsoft.com/office/officeart/2005/8/layout/process1"/>
    <dgm:cxn modelId="{4D56097B-3081-4092-9FA5-2AF6AEBA3137}" type="presOf" srcId="{8A5482C1-587C-4F5E-99EC-974D414CA203}" destId="{2C485F8A-E57B-48C6-949C-D9027C289CB4}" srcOrd="0" destOrd="0" presId="urn:microsoft.com/office/officeart/2005/8/layout/process1"/>
    <dgm:cxn modelId="{29A2D482-72A5-4CC2-8DF5-DFBD1D3C6BBA}" type="presOf" srcId="{91EB6B27-BC6C-4428-A860-5F4D1273D28C}" destId="{34F1F2D3-B7B7-4EE6-A5CA-2F05170D826B}" srcOrd="0" destOrd="0" presId="urn:microsoft.com/office/officeart/2005/8/layout/process1"/>
    <dgm:cxn modelId="{A6DBB094-F14C-4FAA-8FFE-22306B87E446}" srcId="{D5909505-0AB7-4A1B-9E31-FC0F80F9B44F}" destId="{59C400BF-928F-4050-BC1F-6051DA355C03}" srcOrd="2" destOrd="0" parTransId="{3B928C08-A63B-466B-8207-DF3FA11DB7E7}" sibTransId="{A9B7AA93-D3AE-4D06-95BD-682C655B8E18}"/>
    <dgm:cxn modelId="{36AB64BE-4762-4577-B7F7-53BE3F11D9D6}" type="presOf" srcId="{59C400BF-928F-4050-BC1F-6051DA355C03}" destId="{02B9758A-7B24-4CAB-9E34-1358AF89D6B2}" srcOrd="0" destOrd="0" presId="urn:microsoft.com/office/officeart/2005/8/layout/process1"/>
    <dgm:cxn modelId="{E2309BC0-F05C-49E9-88D3-DAAD99E71CA0}" type="presOf" srcId="{A9B7AA93-D3AE-4D06-95BD-682C655B8E18}" destId="{4C3B5664-12AA-4427-A8AD-013D79DA3A83}" srcOrd="0" destOrd="0" presId="urn:microsoft.com/office/officeart/2005/8/layout/process1"/>
    <dgm:cxn modelId="{A3D43DC3-3B41-4BA9-B847-6DE30DB6114F}" srcId="{D5909505-0AB7-4A1B-9E31-FC0F80F9B44F}" destId="{F18C7841-E8C1-4174-81BD-E40FFEF109EA}" srcOrd="3" destOrd="0" parTransId="{99388F81-BF35-4289-B821-AD63D16860E8}" sibTransId="{C154E5F5-7954-4C7E-9B1D-11E49727E803}"/>
    <dgm:cxn modelId="{DFF222C8-EF98-4F6E-B159-1D870F6E6592}" type="presOf" srcId="{81AD892F-A7C5-44E8-A62B-167F19CAFEB8}" destId="{47A2FA93-C910-48EB-BB39-934059A2F0B5}" srcOrd="1" destOrd="0" presId="urn:microsoft.com/office/officeart/2005/8/layout/process1"/>
    <dgm:cxn modelId="{5018224C-4C46-4FC2-AA26-C7980664990A}" type="presParOf" srcId="{F4EE9784-E716-4E23-9AD9-DDE00A3D9610}" destId="{2C485F8A-E57B-48C6-949C-D9027C289CB4}" srcOrd="0" destOrd="0" presId="urn:microsoft.com/office/officeart/2005/8/layout/process1"/>
    <dgm:cxn modelId="{415E0796-284E-419E-87B2-B94C57D33F5E}" type="presParOf" srcId="{F4EE9784-E716-4E23-9AD9-DDE00A3D9610}" destId="{34F1F2D3-B7B7-4EE6-A5CA-2F05170D826B}" srcOrd="1" destOrd="0" presId="urn:microsoft.com/office/officeart/2005/8/layout/process1"/>
    <dgm:cxn modelId="{4D001F6E-DBEB-4C6A-826E-88BCE0527150}" type="presParOf" srcId="{34F1F2D3-B7B7-4EE6-A5CA-2F05170D826B}" destId="{C392A02D-93CF-4A6B-B5A4-42C57552F899}" srcOrd="0" destOrd="0" presId="urn:microsoft.com/office/officeart/2005/8/layout/process1"/>
    <dgm:cxn modelId="{F825311A-B9A5-4376-BE2D-81E1D8219388}" type="presParOf" srcId="{F4EE9784-E716-4E23-9AD9-DDE00A3D9610}" destId="{ABDF0128-6E33-482E-90D4-84FBFA652F51}" srcOrd="2" destOrd="0" presId="urn:microsoft.com/office/officeart/2005/8/layout/process1"/>
    <dgm:cxn modelId="{53AC0479-8836-4580-BDB9-87910F58EBF0}" type="presParOf" srcId="{F4EE9784-E716-4E23-9AD9-DDE00A3D9610}" destId="{A37D768B-A441-43C0-B8B2-064E10982695}" srcOrd="3" destOrd="0" presId="urn:microsoft.com/office/officeart/2005/8/layout/process1"/>
    <dgm:cxn modelId="{39A98E67-5B36-478D-86AD-F98A01D9F176}" type="presParOf" srcId="{A37D768B-A441-43C0-B8B2-064E10982695}" destId="{47A2FA93-C910-48EB-BB39-934059A2F0B5}" srcOrd="0" destOrd="0" presId="urn:microsoft.com/office/officeart/2005/8/layout/process1"/>
    <dgm:cxn modelId="{2316AA6F-F94E-45E8-B057-EC1DD718C860}" type="presParOf" srcId="{F4EE9784-E716-4E23-9AD9-DDE00A3D9610}" destId="{02B9758A-7B24-4CAB-9E34-1358AF89D6B2}" srcOrd="4" destOrd="0" presId="urn:microsoft.com/office/officeart/2005/8/layout/process1"/>
    <dgm:cxn modelId="{057984CA-9EC1-4AEE-9168-31A3EBC587F4}" type="presParOf" srcId="{F4EE9784-E716-4E23-9AD9-DDE00A3D9610}" destId="{4C3B5664-12AA-4427-A8AD-013D79DA3A83}" srcOrd="5" destOrd="0" presId="urn:microsoft.com/office/officeart/2005/8/layout/process1"/>
    <dgm:cxn modelId="{D57BC737-5F14-4429-ABA2-F7E2F8C4BC1F}" type="presParOf" srcId="{4C3B5664-12AA-4427-A8AD-013D79DA3A83}" destId="{C8F69B27-B266-4C50-9893-7939FAB42F53}" srcOrd="0" destOrd="0" presId="urn:microsoft.com/office/officeart/2005/8/layout/process1"/>
    <dgm:cxn modelId="{9026FEAC-EDBC-46CD-ACE1-32F005EB4656}" type="presParOf" srcId="{F4EE9784-E716-4E23-9AD9-DDE00A3D9610}" destId="{75AB3EF0-23C1-4B38-9414-7DFEFC1E505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909505-0AB7-4A1B-9E31-FC0F80F9B44F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8A5482C1-587C-4F5E-99EC-974D414CA2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EJIDO DEL RINCON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FE5AD52-D3FC-4357-A071-3AB12123F841}" type="par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91EB6B27-BC6C-4428-A860-5F4D1273D28C}" type="sib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D8EE31E-5E22-4DA6-B3D2-180CB1C4A2DC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IMAGEN DE LA COMUNIDAD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79B4CCB-C53A-49D4-8253-FC1E0621C7A5}" type="par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1AD892F-A7C5-44E8-A62B-167F19CAFEB8}" type="sib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59C400BF-928F-4050-BC1F-6051DA355C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VIDEO DE LA COMUNIDAD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3B928C08-A63B-466B-8207-DF3FA11DB7E7}" type="par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A9B7AA93-D3AE-4D06-95BD-682C655B8E18}" type="sib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D8BAEE0-AB4E-4903-B050-BE1CB324D74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IMÁGENES</a:t>
          </a:r>
          <a:r>
            <a:rPr lang="es-ES" b="1" baseline="0" dirty="0">
              <a:ln>
                <a:noFill/>
              </a:ln>
              <a:solidFill>
                <a:schemeClr val="tx1"/>
              </a:solidFill>
            </a:rPr>
            <a:t> Y DESCRIPCION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F11B7C79-9935-4244-886D-0C3652666F1E}" type="parTrans" cxnId="{4360F3A9-4C95-4476-B440-F89452F809D9}">
      <dgm:prSet/>
      <dgm:spPr/>
      <dgm:t>
        <a:bodyPr/>
        <a:lstStyle/>
        <a:p>
          <a:endParaRPr lang="es-MX"/>
        </a:p>
      </dgm:t>
    </dgm:pt>
    <dgm:pt modelId="{BD9F64C6-BAD6-4B17-9A9E-550DE29B1913}" type="sibTrans" cxnId="{4360F3A9-4C95-4476-B440-F89452F809D9}">
      <dgm:prSet/>
      <dgm:spPr/>
      <dgm:t>
        <a:bodyPr/>
        <a:lstStyle/>
        <a:p>
          <a:endParaRPr lang="es-MX"/>
        </a:p>
      </dgm:t>
    </dgm:pt>
    <dgm:pt modelId="{5B7221E8-8A87-4CC2-81F7-83411172F759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MENU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46108859-F093-4F6E-AF3E-99615042272C}" type="parTrans" cxnId="{26FF6760-3978-4515-B19D-BFF4A5F9730E}">
      <dgm:prSet/>
      <dgm:spPr/>
      <dgm:t>
        <a:bodyPr/>
        <a:lstStyle/>
        <a:p>
          <a:endParaRPr lang="es-MX"/>
        </a:p>
      </dgm:t>
    </dgm:pt>
    <dgm:pt modelId="{DB095804-E0B4-4399-A9CE-A7A2C03A02ED}" type="sibTrans" cxnId="{26FF6760-3978-4515-B19D-BFF4A5F9730E}">
      <dgm:prSet/>
      <dgm:spPr/>
      <dgm:t>
        <a:bodyPr/>
        <a:lstStyle/>
        <a:p>
          <a:endParaRPr lang="es-MX"/>
        </a:p>
      </dgm:t>
    </dgm:pt>
    <dgm:pt modelId="{F4EE9784-E716-4E23-9AD9-DDE00A3D9610}" type="pres">
      <dgm:prSet presAssocID="{D5909505-0AB7-4A1B-9E31-FC0F80F9B44F}" presName="Name0" presStyleCnt="0">
        <dgm:presLayoutVars>
          <dgm:dir/>
          <dgm:resizeHandles val="exact"/>
        </dgm:presLayoutVars>
      </dgm:prSet>
      <dgm:spPr/>
    </dgm:pt>
    <dgm:pt modelId="{2C485F8A-E57B-48C6-949C-D9027C289CB4}" type="pres">
      <dgm:prSet presAssocID="{8A5482C1-587C-4F5E-99EC-974D414CA203}" presName="node" presStyleLbl="node1" presStyleIdx="0" presStyleCnt="5">
        <dgm:presLayoutVars>
          <dgm:bulletEnabled val="1"/>
        </dgm:presLayoutVars>
      </dgm:prSet>
      <dgm:spPr/>
    </dgm:pt>
    <dgm:pt modelId="{34F1F2D3-B7B7-4EE6-A5CA-2F05170D826B}" type="pres">
      <dgm:prSet presAssocID="{91EB6B27-BC6C-4428-A860-5F4D1273D28C}" presName="sibTrans" presStyleLbl="sibTrans2D1" presStyleIdx="0" presStyleCnt="4"/>
      <dgm:spPr/>
    </dgm:pt>
    <dgm:pt modelId="{C392A02D-93CF-4A6B-B5A4-42C57552F899}" type="pres">
      <dgm:prSet presAssocID="{91EB6B27-BC6C-4428-A860-5F4D1273D28C}" presName="connectorText" presStyleLbl="sibTrans2D1" presStyleIdx="0" presStyleCnt="4"/>
      <dgm:spPr/>
    </dgm:pt>
    <dgm:pt modelId="{ABDF0128-6E33-482E-90D4-84FBFA652F51}" type="pres">
      <dgm:prSet presAssocID="{CD8EE31E-5E22-4DA6-B3D2-180CB1C4A2DC}" presName="node" presStyleLbl="node1" presStyleIdx="1" presStyleCnt="5" custScaleX="150294" custLinFactNeighborX="6579" custLinFactNeighborY="-7249">
        <dgm:presLayoutVars>
          <dgm:bulletEnabled val="1"/>
        </dgm:presLayoutVars>
      </dgm:prSet>
      <dgm:spPr/>
    </dgm:pt>
    <dgm:pt modelId="{A37D768B-A441-43C0-B8B2-064E10982695}" type="pres">
      <dgm:prSet presAssocID="{81AD892F-A7C5-44E8-A62B-167F19CAFEB8}" presName="sibTrans" presStyleLbl="sibTrans2D1" presStyleIdx="1" presStyleCnt="4"/>
      <dgm:spPr/>
    </dgm:pt>
    <dgm:pt modelId="{47A2FA93-C910-48EB-BB39-934059A2F0B5}" type="pres">
      <dgm:prSet presAssocID="{81AD892F-A7C5-44E8-A62B-167F19CAFEB8}" presName="connectorText" presStyleLbl="sibTrans2D1" presStyleIdx="1" presStyleCnt="4"/>
      <dgm:spPr/>
    </dgm:pt>
    <dgm:pt modelId="{02B9758A-7B24-4CAB-9E34-1358AF89D6B2}" type="pres">
      <dgm:prSet presAssocID="{59C400BF-928F-4050-BC1F-6051DA355C03}" presName="node" presStyleLbl="node1" presStyleIdx="2" presStyleCnt="5" custScaleX="150738">
        <dgm:presLayoutVars>
          <dgm:bulletEnabled val="1"/>
        </dgm:presLayoutVars>
      </dgm:prSet>
      <dgm:spPr/>
    </dgm:pt>
    <dgm:pt modelId="{7FBC1BE5-0AB1-4938-AB62-B54AF2B9B6F2}" type="pres">
      <dgm:prSet presAssocID="{A9B7AA93-D3AE-4D06-95BD-682C655B8E18}" presName="sibTrans" presStyleLbl="sibTrans2D1" presStyleIdx="2" presStyleCnt="4"/>
      <dgm:spPr/>
    </dgm:pt>
    <dgm:pt modelId="{8316CF9B-BBF4-4127-AE29-BDEDA343C92C}" type="pres">
      <dgm:prSet presAssocID="{A9B7AA93-D3AE-4D06-95BD-682C655B8E18}" presName="connectorText" presStyleLbl="sibTrans2D1" presStyleIdx="2" presStyleCnt="4"/>
      <dgm:spPr/>
    </dgm:pt>
    <dgm:pt modelId="{C3513BDA-D934-483F-8AB1-776A6CFB48BB}" type="pres">
      <dgm:prSet presAssocID="{8D8BAEE0-AB4E-4903-B050-BE1CB324D743}" presName="node" presStyleLbl="node1" presStyleIdx="3" presStyleCnt="5">
        <dgm:presLayoutVars>
          <dgm:bulletEnabled val="1"/>
        </dgm:presLayoutVars>
      </dgm:prSet>
      <dgm:spPr/>
    </dgm:pt>
    <dgm:pt modelId="{4376E4D2-7A11-4610-8507-CEFBE4DDA3FF}" type="pres">
      <dgm:prSet presAssocID="{BD9F64C6-BAD6-4B17-9A9E-550DE29B1913}" presName="sibTrans" presStyleLbl="sibTrans2D1" presStyleIdx="3" presStyleCnt="4"/>
      <dgm:spPr/>
    </dgm:pt>
    <dgm:pt modelId="{F1971444-9DB2-4C4C-9FA3-E136D09E5410}" type="pres">
      <dgm:prSet presAssocID="{BD9F64C6-BAD6-4B17-9A9E-550DE29B1913}" presName="connectorText" presStyleLbl="sibTrans2D1" presStyleIdx="3" presStyleCnt="4"/>
      <dgm:spPr/>
    </dgm:pt>
    <dgm:pt modelId="{EE1682BF-C5C5-4098-97ED-9DBD88969A51}" type="pres">
      <dgm:prSet presAssocID="{5B7221E8-8A87-4CC2-81F7-83411172F759}" presName="node" presStyleLbl="node1" presStyleIdx="4" presStyleCnt="5">
        <dgm:presLayoutVars>
          <dgm:bulletEnabled val="1"/>
        </dgm:presLayoutVars>
      </dgm:prSet>
      <dgm:spPr/>
    </dgm:pt>
  </dgm:ptLst>
  <dgm:cxnLst>
    <dgm:cxn modelId="{F4676305-B0C9-4FFA-9895-A183B2EA3467}" type="presOf" srcId="{8D8BAEE0-AB4E-4903-B050-BE1CB324D743}" destId="{C3513BDA-D934-483F-8AB1-776A6CFB48BB}" srcOrd="0" destOrd="0" presId="urn:microsoft.com/office/officeart/2005/8/layout/process1"/>
    <dgm:cxn modelId="{DF000531-70F7-4A5B-8AB7-513D987BC4BD}" type="presOf" srcId="{CD8EE31E-5E22-4DA6-B3D2-180CB1C4A2DC}" destId="{ABDF0128-6E33-482E-90D4-84FBFA652F51}" srcOrd="0" destOrd="0" presId="urn:microsoft.com/office/officeart/2005/8/layout/process1"/>
    <dgm:cxn modelId="{26FF6760-3978-4515-B19D-BFF4A5F9730E}" srcId="{D5909505-0AB7-4A1B-9E31-FC0F80F9B44F}" destId="{5B7221E8-8A87-4CC2-81F7-83411172F759}" srcOrd="4" destOrd="0" parTransId="{46108859-F093-4F6E-AF3E-99615042272C}" sibTransId="{DB095804-E0B4-4399-A9CE-A7A2C03A02ED}"/>
    <dgm:cxn modelId="{E29C0467-6532-40D4-A0A8-B26AE81FF7E2}" type="presOf" srcId="{D5909505-0AB7-4A1B-9E31-FC0F80F9B44F}" destId="{F4EE9784-E716-4E23-9AD9-DDE00A3D9610}" srcOrd="0" destOrd="0" presId="urn:microsoft.com/office/officeart/2005/8/layout/process1"/>
    <dgm:cxn modelId="{65D0DE69-438E-4F1C-87F2-64E0F099974E}" srcId="{D5909505-0AB7-4A1B-9E31-FC0F80F9B44F}" destId="{8A5482C1-587C-4F5E-99EC-974D414CA203}" srcOrd="0" destOrd="0" parTransId="{DFE5AD52-D3FC-4357-A071-3AB12123F841}" sibTransId="{91EB6B27-BC6C-4428-A860-5F4D1273D28C}"/>
    <dgm:cxn modelId="{C6F7734A-0958-45A9-9F82-A46EBBE031E9}" srcId="{D5909505-0AB7-4A1B-9E31-FC0F80F9B44F}" destId="{CD8EE31E-5E22-4DA6-B3D2-180CB1C4A2DC}" srcOrd="1" destOrd="0" parTransId="{D79B4CCB-C53A-49D4-8253-FC1E0621C7A5}" sibTransId="{81AD892F-A7C5-44E8-A62B-167F19CAFEB8}"/>
    <dgm:cxn modelId="{4E946B52-81D9-420C-ACD6-943AA66883EB}" type="presOf" srcId="{91EB6B27-BC6C-4428-A860-5F4D1273D28C}" destId="{C392A02D-93CF-4A6B-B5A4-42C57552F899}" srcOrd="1" destOrd="0" presId="urn:microsoft.com/office/officeart/2005/8/layout/process1"/>
    <dgm:cxn modelId="{B9626B7A-852E-444E-8A66-EA47834D950D}" type="presOf" srcId="{81AD892F-A7C5-44E8-A62B-167F19CAFEB8}" destId="{A37D768B-A441-43C0-B8B2-064E10982695}" srcOrd="0" destOrd="0" presId="urn:microsoft.com/office/officeart/2005/8/layout/process1"/>
    <dgm:cxn modelId="{4D56097B-3081-4092-9FA5-2AF6AEBA3137}" type="presOf" srcId="{8A5482C1-587C-4F5E-99EC-974D414CA203}" destId="{2C485F8A-E57B-48C6-949C-D9027C289CB4}" srcOrd="0" destOrd="0" presId="urn:microsoft.com/office/officeart/2005/8/layout/process1"/>
    <dgm:cxn modelId="{29A2D482-72A5-4CC2-8DF5-DFBD1D3C6BBA}" type="presOf" srcId="{91EB6B27-BC6C-4428-A860-5F4D1273D28C}" destId="{34F1F2D3-B7B7-4EE6-A5CA-2F05170D826B}" srcOrd="0" destOrd="0" presId="urn:microsoft.com/office/officeart/2005/8/layout/process1"/>
    <dgm:cxn modelId="{A6DBB094-F14C-4FAA-8FFE-22306B87E446}" srcId="{D5909505-0AB7-4A1B-9E31-FC0F80F9B44F}" destId="{59C400BF-928F-4050-BC1F-6051DA355C03}" srcOrd="2" destOrd="0" parTransId="{3B928C08-A63B-466B-8207-DF3FA11DB7E7}" sibTransId="{A9B7AA93-D3AE-4D06-95BD-682C655B8E18}"/>
    <dgm:cxn modelId="{018B23A0-8664-466A-A927-A8175D1FD19D}" type="presOf" srcId="{A9B7AA93-D3AE-4D06-95BD-682C655B8E18}" destId="{7FBC1BE5-0AB1-4938-AB62-B54AF2B9B6F2}" srcOrd="0" destOrd="0" presId="urn:microsoft.com/office/officeart/2005/8/layout/process1"/>
    <dgm:cxn modelId="{4360F3A9-4C95-4476-B440-F89452F809D9}" srcId="{D5909505-0AB7-4A1B-9E31-FC0F80F9B44F}" destId="{8D8BAEE0-AB4E-4903-B050-BE1CB324D743}" srcOrd="3" destOrd="0" parTransId="{F11B7C79-9935-4244-886D-0C3652666F1E}" sibTransId="{BD9F64C6-BAD6-4B17-9A9E-550DE29B1913}"/>
    <dgm:cxn modelId="{36AB64BE-4762-4577-B7F7-53BE3F11D9D6}" type="presOf" srcId="{59C400BF-928F-4050-BC1F-6051DA355C03}" destId="{02B9758A-7B24-4CAB-9E34-1358AF89D6B2}" srcOrd="0" destOrd="0" presId="urn:microsoft.com/office/officeart/2005/8/layout/process1"/>
    <dgm:cxn modelId="{BAC641BF-2907-44B4-BBF3-19C2DD1D194B}" type="presOf" srcId="{5B7221E8-8A87-4CC2-81F7-83411172F759}" destId="{EE1682BF-C5C5-4098-97ED-9DBD88969A51}" srcOrd="0" destOrd="0" presId="urn:microsoft.com/office/officeart/2005/8/layout/process1"/>
    <dgm:cxn modelId="{3007A1C2-D9CF-4962-94C5-40E9EA1FD913}" type="presOf" srcId="{BD9F64C6-BAD6-4B17-9A9E-550DE29B1913}" destId="{4376E4D2-7A11-4610-8507-CEFBE4DDA3FF}" srcOrd="0" destOrd="0" presId="urn:microsoft.com/office/officeart/2005/8/layout/process1"/>
    <dgm:cxn modelId="{DFF222C8-EF98-4F6E-B159-1D870F6E6592}" type="presOf" srcId="{81AD892F-A7C5-44E8-A62B-167F19CAFEB8}" destId="{47A2FA93-C910-48EB-BB39-934059A2F0B5}" srcOrd="1" destOrd="0" presId="urn:microsoft.com/office/officeart/2005/8/layout/process1"/>
    <dgm:cxn modelId="{09B38BEC-3B2B-4AC1-ADC8-781DE2423D12}" type="presOf" srcId="{A9B7AA93-D3AE-4D06-95BD-682C655B8E18}" destId="{8316CF9B-BBF4-4127-AE29-BDEDA343C92C}" srcOrd="1" destOrd="0" presId="urn:microsoft.com/office/officeart/2005/8/layout/process1"/>
    <dgm:cxn modelId="{1222A6F5-35E7-4DFF-AAF8-6C292218023F}" type="presOf" srcId="{BD9F64C6-BAD6-4B17-9A9E-550DE29B1913}" destId="{F1971444-9DB2-4C4C-9FA3-E136D09E5410}" srcOrd="1" destOrd="0" presId="urn:microsoft.com/office/officeart/2005/8/layout/process1"/>
    <dgm:cxn modelId="{5018224C-4C46-4FC2-AA26-C7980664990A}" type="presParOf" srcId="{F4EE9784-E716-4E23-9AD9-DDE00A3D9610}" destId="{2C485F8A-E57B-48C6-949C-D9027C289CB4}" srcOrd="0" destOrd="0" presId="urn:microsoft.com/office/officeart/2005/8/layout/process1"/>
    <dgm:cxn modelId="{415E0796-284E-419E-87B2-B94C57D33F5E}" type="presParOf" srcId="{F4EE9784-E716-4E23-9AD9-DDE00A3D9610}" destId="{34F1F2D3-B7B7-4EE6-A5CA-2F05170D826B}" srcOrd="1" destOrd="0" presId="urn:microsoft.com/office/officeart/2005/8/layout/process1"/>
    <dgm:cxn modelId="{4D001F6E-DBEB-4C6A-826E-88BCE0527150}" type="presParOf" srcId="{34F1F2D3-B7B7-4EE6-A5CA-2F05170D826B}" destId="{C392A02D-93CF-4A6B-B5A4-42C57552F899}" srcOrd="0" destOrd="0" presId="urn:microsoft.com/office/officeart/2005/8/layout/process1"/>
    <dgm:cxn modelId="{F825311A-B9A5-4376-BE2D-81E1D8219388}" type="presParOf" srcId="{F4EE9784-E716-4E23-9AD9-DDE00A3D9610}" destId="{ABDF0128-6E33-482E-90D4-84FBFA652F51}" srcOrd="2" destOrd="0" presId="urn:microsoft.com/office/officeart/2005/8/layout/process1"/>
    <dgm:cxn modelId="{53AC0479-8836-4580-BDB9-87910F58EBF0}" type="presParOf" srcId="{F4EE9784-E716-4E23-9AD9-DDE00A3D9610}" destId="{A37D768B-A441-43C0-B8B2-064E10982695}" srcOrd="3" destOrd="0" presId="urn:microsoft.com/office/officeart/2005/8/layout/process1"/>
    <dgm:cxn modelId="{39A98E67-5B36-478D-86AD-F98A01D9F176}" type="presParOf" srcId="{A37D768B-A441-43C0-B8B2-064E10982695}" destId="{47A2FA93-C910-48EB-BB39-934059A2F0B5}" srcOrd="0" destOrd="0" presId="urn:microsoft.com/office/officeart/2005/8/layout/process1"/>
    <dgm:cxn modelId="{2316AA6F-F94E-45E8-B057-EC1DD718C860}" type="presParOf" srcId="{F4EE9784-E716-4E23-9AD9-DDE00A3D9610}" destId="{02B9758A-7B24-4CAB-9E34-1358AF89D6B2}" srcOrd="4" destOrd="0" presId="urn:microsoft.com/office/officeart/2005/8/layout/process1"/>
    <dgm:cxn modelId="{090F259A-1825-4F09-B25D-53ED0462478E}" type="presParOf" srcId="{F4EE9784-E716-4E23-9AD9-DDE00A3D9610}" destId="{7FBC1BE5-0AB1-4938-AB62-B54AF2B9B6F2}" srcOrd="5" destOrd="0" presId="urn:microsoft.com/office/officeart/2005/8/layout/process1"/>
    <dgm:cxn modelId="{F9681D81-2A24-4582-AFEF-EAFECCBA38A6}" type="presParOf" srcId="{7FBC1BE5-0AB1-4938-AB62-B54AF2B9B6F2}" destId="{8316CF9B-BBF4-4127-AE29-BDEDA343C92C}" srcOrd="0" destOrd="0" presId="urn:microsoft.com/office/officeart/2005/8/layout/process1"/>
    <dgm:cxn modelId="{ED5AE9C2-F794-44D7-9D75-783E0EAEE528}" type="presParOf" srcId="{F4EE9784-E716-4E23-9AD9-DDE00A3D9610}" destId="{C3513BDA-D934-483F-8AB1-776A6CFB48BB}" srcOrd="6" destOrd="0" presId="urn:microsoft.com/office/officeart/2005/8/layout/process1"/>
    <dgm:cxn modelId="{7C0E1469-8AA5-41A4-B318-F62CB05C477A}" type="presParOf" srcId="{F4EE9784-E716-4E23-9AD9-DDE00A3D9610}" destId="{4376E4D2-7A11-4610-8507-CEFBE4DDA3FF}" srcOrd="7" destOrd="0" presId="urn:microsoft.com/office/officeart/2005/8/layout/process1"/>
    <dgm:cxn modelId="{D38708B3-7D56-49E6-AE91-95376B7C6CFA}" type="presParOf" srcId="{4376E4D2-7A11-4610-8507-CEFBE4DDA3FF}" destId="{F1971444-9DB2-4C4C-9FA3-E136D09E5410}" srcOrd="0" destOrd="0" presId="urn:microsoft.com/office/officeart/2005/8/layout/process1"/>
    <dgm:cxn modelId="{CA3218DD-EA19-4E4B-BF8F-BC38A250B5B9}" type="presParOf" srcId="{F4EE9784-E716-4E23-9AD9-DDE00A3D9610}" destId="{EE1682BF-C5C5-4098-97ED-9DBD88969A51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909505-0AB7-4A1B-9E31-FC0F80F9B44F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8A5482C1-587C-4F5E-99EC-974D414CA2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OFICIOS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FE5AD52-D3FC-4357-A071-3AB12123F841}" type="par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91EB6B27-BC6C-4428-A860-5F4D1273D28C}" type="sib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D8EE31E-5E22-4DA6-B3D2-180CB1C4A2DC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IMAGEN DE CADA OFICIO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79B4CCB-C53A-49D4-8253-FC1E0621C7A5}" type="par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1AD892F-A7C5-44E8-A62B-167F19CAFEB8}" type="sib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59C400BF-928F-4050-BC1F-6051DA355C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NOMBRE DEL OFICIO</a:t>
          </a:r>
        </a:p>
      </dgm:t>
    </dgm:pt>
    <dgm:pt modelId="{3B928C08-A63B-466B-8207-DF3FA11DB7E7}" type="par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A9B7AA93-D3AE-4D06-95BD-682C655B8E18}" type="sib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F6D3300B-DCA5-4731-B89E-E623E7E5168B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GRAFICA DE PORCENTAJE</a:t>
          </a:r>
        </a:p>
      </dgm:t>
    </dgm:pt>
    <dgm:pt modelId="{9A171ABF-7AFA-4C68-9F1D-C2C0D0038E25}" type="parTrans" cxnId="{7A68DC5A-827F-4C90-8B12-232E9689CF08}">
      <dgm:prSet/>
      <dgm:spPr/>
      <dgm:t>
        <a:bodyPr/>
        <a:lstStyle/>
        <a:p>
          <a:endParaRPr lang="es-MX"/>
        </a:p>
      </dgm:t>
    </dgm:pt>
    <dgm:pt modelId="{137DDE95-A3C6-4944-903F-2A50FB0ED100}" type="sibTrans" cxnId="{7A68DC5A-827F-4C90-8B12-232E9689CF08}">
      <dgm:prSet/>
      <dgm:spPr/>
      <dgm:t>
        <a:bodyPr/>
        <a:lstStyle/>
        <a:p>
          <a:endParaRPr lang="es-MX"/>
        </a:p>
      </dgm:t>
    </dgm:pt>
    <dgm:pt modelId="{29FF1A2A-0C15-4F71-99E7-9D7946024431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MENU</a:t>
          </a:r>
        </a:p>
      </dgm:t>
    </dgm:pt>
    <dgm:pt modelId="{70D54065-24D3-4BCB-8825-1B44528EA78B}" type="parTrans" cxnId="{562A2F20-317B-4FDA-AD03-AC99F0171C4C}">
      <dgm:prSet/>
      <dgm:spPr/>
      <dgm:t>
        <a:bodyPr/>
        <a:lstStyle/>
        <a:p>
          <a:endParaRPr lang="es-MX"/>
        </a:p>
      </dgm:t>
    </dgm:pt>
    <dgm:pt modelId="{20345BF8-110B-4F25-AC3B-ABC01D1C490F}" type="sibTrans" cxnId="{562A2F20-317B-4FDA-AD03-AC99F0171C4C}">
      <dgm:prSet/>
      <dgm:spPr/>
      <dgm:t>
        <a:bodyPr/>
        <a:lstStyle/>
        <a:p>
          <a:endParaRPr lang="es-MX"/>
        </a:p>
      </dgm:t>
    </dgm:pt>
    <dgm:pt modelId="{F4EE9784-E716-4E23-9AD9-DDE00A3D9610}" type="pres">
      <dgm:prSet presAssocID="{D5909505-0AB7-4A1B-9E31-FC0F80F9B44F}" presName="Name0" presStyleCnt="0">
        <dgm:presLayoutVars>
          <dgm:dir/>
          <dgm:resizeHandles val="exact"/>
        </dgm:presLayoutVars>
      </dgm:prSet>
      <dgm:spPr/>
    </dgm:pt>
    <dgm:pt modelId="{2C485F8A-E57B-48C6-949C-D9027C289CB4}" type="pres">
      <dgm:prSet presAssocID="{8A5482C1-587C-4F5E-99EC-974D414CA203}" presName="node" presStyleLbl="node1" presStyleIdx="0" presStyleCnt="5" custScaleX="169777">
        <dgm:presLayoutVars>
          <dgm:bulletEnabled val="1"/>
        </dgm:presLayoutVars>
      </dgm:prSet>
      <dgm:spPr/>
    </dgm:pt>
    <dgm:pt modelId="{34F1F2D3-B7B7-4EE6-A5CA-2F05170D826B}" type="pres">
      <dgm:prSet presAssocID="{91EB6B27-BC6C-4428-A860-5F4D1273D28C}" presName="sibTrans" presStyleLbl="sibTrans2D1" presStyleIdx="0" presStyleCnt="4"/>
      <dgm:spPr/>
    </dgm:pt>
    <dgm:pt modelId="{C392A02D-93CF-4A6B-B5A4-42C57552F899}" type="pres">
      <dgm:prSet presAssocID="{91EB6B27-BC6C-4428-A860-5F4D1273D28C}" presName="connectorText" presStyleLbl="sibTrans2D1" presStyleIdx="0" presStyleCnt="4"/>
      <dgm:spPr/>
    </dgm:pt>
    <dgm:pt modelId="{ABDF0128-6E33-482E-90D4-84FBFA652F51}" type="pres">
      <dgm:prSet presAssocID="{CD8EE31E-5E22-4DA6-B3D2-180CB1C4A2DC}" presName="node" presStyleLbl="node1" presStyleIdx="1" presStyleCnt="5" custScaleX="240860" custLinFactNeighborX="6137" custLinFactNeighborY="4650">
        <dgm:presLayoutVars>
          <dgm:bulletEnabled val="1"/>
        </dgm:presLayoutVars>
      </dgm:prSet>
      <dgm:spPr/>
    </dgm:pt>
    <dgm:pt modelId="{A37D768B-A441-43C0-B8B2-064E10982695}" type="pres">
      <dgm:prSet presAssocID="{81AD892F-A7C5-44E8-A62B-167F19CAFEB8}" presName="sibTrans" presStyleLbl="sibTrans2D1" presStyleIdx="1" presStyleCnt="4"/>
      <dgm:spPr/>
    </dgm:pt>
    <dgm:pt modelId="{47A2FA93-C910-48EB-BB39-934059A2F0B5}" type="pres">
      <dgm:prSet presAssocID="{81AD892F-A7C5-44E8-A62B-167F19CAFEB8}" presName="connectorText" presStyleLbl="sibTrans2D1" presStyleIdx="1" presStyleCnt="4"/>
      <dgm:spPr/>
    </dgm:pt>
    <dgm:pt modelId="{02B9758A-7B24-4CAB-9E34-1358AF89D6B2}" type="pres">
      <dgm:prSet presAssocID="{59C400BF-928F-4050-BC1F-6051DA355C03}" presName="node" presStyleLbl="node1" presStyleIdx="2" presStyleCnt="5" custScaleX="208995">
        <dgm:presLayoutVars>
          <dgm:bulletEnabled val="1"/>
        </dgm:presLayoutVars>
      </dgm:prSet>
      <dgm:spPr/>
    </dgm:pt>
    <dgm:pt modelId="{E876913C-093D-4279-9916-26B8030CE5D7}" type="pres">
      <dgm:prSet presAssocID="{A9B7AA93-D3AE-4D06-95BD-682C655B8E18}" presName="sibTrans" presStyleLbl="sibTrans2D1" presStyleIdx="2" presStyleCnt="4"/>
      <dgm:spPr/>
    </dgm:pt>
    <dgm:pt modelId="{8D8D3BCB-D56A-422C-BCC5-B6D291CBA947}" type="pres">
      <dgm:prSet presAssocID="{A9B7AA93-D3AE-4D06-95BD-682C655B8E18}" presName="connectorText" presStyleLbl="sibTrans2D1" presStyleIdx="2" presStyleCnt="4"/>
      <dgm:spPr/>
    </dgm:pt>
    <dgm:pt modelId="{01D82373-97C3-4CAD-8020-E775487960B7}" type="pres">
      <dgm:prSet presAssocID="{F6D3300B-DCA5-4731-B89E-E623E7E5168B}" presName="node" presStyleLbl="node1" presStyleIdx="3" presStyleCnt="5">
        <dgm:presLayoutVars>
          <dgm:bulletEnabled val="1"/>
        </dgm:presLayoutVars>
      </dgm:prSet>
      <dgm:spPr/>
    </dgm:pt>
    <dgm:pt modelId="{FFE63ACA-26BB-464B-BDC2-A2C46A94FB18}" type="pres">
      <dgm:prSet presAssocID="{137DDE95-A3C6-4944-903F-2A50FB0ED100}" presName="sibTrans" presStyleLbl="sibTrans2D1" presStyleIdx="3" presStyleCnt="4"/>
      <dgm:spPr/>
    </dgm:pt>
    <dgm:pt modelId="{D7FB7B21-D44E-45BC-B154-1D103AB03EB7}" type="pres">
      <dgm:prSet presAssocID="{137DDE95-A3C6-4944-903F-2A50FB0ED100}" presName="connectorText" presStyleLbl="sibTrans2D1" presStyleIdx="3" presStyleCnt="4"/>
      <dgm:spPr/>
    </dgm:pt>
    <dgm:pt modelId="{D4FF45A8-F15B-44C5-B463-33B2A7837C8A}" type="pres">
      <dgm:prSet presAssocID="{29FF1A2A-0C15-4F71-99E7-9D7946024431}" presName="node" presStyleLbl="node1" presStyleIdx="4" presStyleCnt="5">
        <dgm:presLayoutVars>
          <dgm:bulletEnabled val="1"/>
        </dgm:presLayoutVars>
      </dgm:prSet>
      <dgm:spPr/>
    </dgm:pt>
  </dgm:ptLst>
  <dgm:cxnLst>
    <dgm:cxn modelId="{562A2F20-317B-4FDA-AD03-AC99F0171C4C}" srcId="{D5909505-0AB7-4A1B-9E31-FC0F80F9B44F}" destId="{29FF1A2A-0C15-4F71-99E7-9D7946024431}" srcOrd="4" destOrd="0" parTransId="{70D54065-24D3-4BCB-8825-1B44528EA78B}" sibTransId="{20345BF8-110B-4F25-AC3B-ABC01D1C490F}"/>
    <dgm:cxn modelId="{DF000531-70F7-4A5B-8AB7-513D987BC4BD}" type="presOf" srcId="{CD8EE31E-5E22-4DA6-B3D2-180CB1C4A2DC}" destId="{ABDF0128-6E33-482E-90D4-84FBFA652F51}" srcOrd="0" destOrd="0" presId="urn:microsoft.com/office/officeart/2005/8/layout/process1"/>
    <dgm:cxn modelId="{E29C0467-6532-40D4-A0A8-B26AE81FF7E2}" type="presOf" srcId="{D5909505-0AB7-4A1B-9E31-FC0F80F9B44F}" destId="{F4EE9784-E716-4E23-9AD9-DDE00A3D9610}" srcOrd="0" destOrd="0" presId="urn:microsoft.com/office/officeart/2005/8/layout/process1"/>
    <dgm:cxn modelId="{65D0DE69-438E-4F1C-87F2-64E0F099974E}" srcId="{D5909505-0AB7-4A1B-9E31-FC0F80F9B44F}" destId="{8A5482C1-587C-4F5E-99EC-974D414CA203}" srcOrd="0" destOrd="0" parTransId="{DFE5AD52-D3FC-4357-A071-3AB12123F841}" sibTransId="{91EB6B27-BC6C-4428-A860-5F4D1273D28C}"/>
    <dgm:cxn modelId="{C6F7734A-0958-45A9-9F82-A46EBBE031E9}" srcId="{D5909505-0AB7-4A1B-9E31-FC0F80F9B44F}" destId="{CD8EE31E-5E22-4DA6-B3D2-180CB1C4A2DC}" srcOrd="1" destOrd="0" parTransId="{D79B4CCB-C53A-49D4-8253-FC1E0621C7A5}" sibTransId="{81AD892F-A7C5-44E8-A62B-167F19CAFEB8}"/>
    <dgm:cxn modelId="{4E946B52-81D9-420C-ACD6-943AA66883EB}" type="presOf" srcId="{91EB6B27-BC6C-4428-A860-5F4D1273D28C}" destId="{C392A02D-93CF-4A6B-B5A4-42C57552F899}" srcOrd="1" destOrd="0" presId="urn:microsoft.com/office/officeart/2005/8/layout/process1"/>
    <dgm:cxn modelId="{50812078-DCA8-4C48-975F-07277724239A}" type="presOf" srcId="{137DDE95-A3C6-4944-903F-2A50FB0ED100}" destId="{D7FB7B21-D44E-45BC-B154-1D103AB03EB7}" srcOrd="1" destOrd="0" presId="urn:microsoft.com/office/officeart/2005/8/layout/process1"/>
    <dgm:cxn modelId="{0393A678-E6DD-460F-BBBE-F65FFA0496B9}" type="presOf" srcId="{137DDE95-A3C6-4944-903F-2A50FB0ED100}" destId="{FFE63ACA-26BB-464B-BDC2-A2C46A94FB18}" srcOrd="0" destOrd="0" presId="urn:microsoft.com/office/officeart/2005/8/layout/process1"/>
    <dgm:cxn modelId="{B9626B7A-852E-444E-8A66-EA47834D950D}" type="presOf" srcId="{81AD892F-A7C5-44E8-A62B-167F19CAFEB8}" destId="{A37D768B-A441-43C0-B8B2-064E10982695}" srcOrd="0" destOrd="0" presId="urn:microsoft.com/office/officeart/2005/8/layout/process1"/>
    <dgm:cxn modelId="{7A68DC5A-827F-4C90-8B12-232E9689CF08}" srcId="{D5909505-0AB7-4A1B-9E31-FC0F80F9B44F}" destId="{F6D3300B-DCA5-4731-B89E-E623E7E5168B}" srcOrd="3" destOrd="0" parTransId="{9A171ABF-7AFA-4C68-9F1D-C2C0D0038E25}" sibTransId="{137DDE95-A3C6-4944-903F-2A50FB0ED100}"/>
    <dgm:cxn modelId="{4D56097B-3081-4092-9FA5-2AF6AEBA3137}" type="presOf" srcId="{8A5482C1-587C-4F5E-99EC-974D414CA203}" destId="{2C485F8A-E57B-48C6-949C-D9027C289CB4}" srcOrd="0" destOrd="0" presId="urn:microsoft.com/office/officeart/2005/8/layout/process1"/>
    <dgm:cxn modelId="{29A2D482-72A5-4CC2-8DF5-DFBD1D3C6BBA}" type="presOf" srcId="{91EB6B27-BC6C-4428-A860-5F4D1273D28C}" destId="{34F1F2D3-B7B7-4EE6-A5CA-2F05170D826B}" srcOrd="0" destOrd="0" presId="urn:microsoft.com/office/officeart/2005/8/layout/process1"/>
    <dgm:cxn modelId="{9D53CB8F-08A3-4533-8A6F-C3907AAD5E44}" type="presOf" srcId="{A9B7AA93-D3AE-4D06-95BD-682C655B8E18}" destId="{8D8D3BCB-D56A-422C-BCC5-B6D291CBA947}" srcOrd="1" destOrd="0" presId="urn:microsoft.com/office/officeart/2005/8/layout/process1"/>
    <dgm:cxn modelId="{A825DA90-FBFE-4208-8AC2-828DDBB90B2F}" type="presOf" srcId="{29FF1A2A-0C15-4F71-99E7-9D7946024431}" destId="{D4FF45A8-F15B-44C5-B463-33B2A7837C8A}" srcOrd="0" destOrd="0" presId="urn:microsoft.com/office/officeart/2005/8/layout/process1"/>
    <dgm:cxn modelId="{A6DBB094-F14C-4FAA-8FFE-22306B87E446}" srcId="{D5909505-0AB7-4A1B-9E31-FC0F80F9B44F}" destId="{59C400BF-928F-4050-BC1F-6051DA355C03}" srcOrd="2" destOrd="0" parTransId="{3B928C08-A63B-466B-8207-DF3FA11DB7E7}" sibTransId="{A9B7AA93-D3AE-4D06-95BD-682C655B8E18}"/>
    <dgm:cxn modelId="{8E7591AA-EB81-414B-A8AB-49935547DF9E}" type="presOf" srcId="{F6D3300B-DCA5-4731-B89E-E623E7E5168B}" destId="{01D82373-97C3-4CAD-8020-E775487960B7}" srcOrd="0" destOrd="0" presId="urn:microsoft.com/office/officeart/2005/8/layout/process1"/>
    <dgm:cxn modelId="{36AB64BE-4762-4577-B7F7-53BE3F11D9D6}" type="presOf" srcId="{59C400BF-928F-4050-BC1F-6051DA355C03}" destId="{02B9758A-7B24-4CAB-9E34-1358AF89D6B2}" srcOrd="0" destOrd="0" presId="urn:microsoft.com/office/officeart/2005/8/layout/process1"/>
    <dgm:cxn modelId="{DFF222C8-EF98-4F6E-B159-1D870F6E6592}" type="presOf" srcId="{81AD892F-A7C5-44E8-A62B-167F19CAFEB8}" destId="{47A2FA93-C910-48EB-BB39-934059A2F0B5}" srcOrd="1" destOrd="0" presId="urn:microsoft.com/office/officeart/2005/8/layout/process1"/>
    <dgm:cxn modelId="{6B37CDE9-06D0-4D6A-B902-BA3A891D0AA6}" type="presOf" srcId="{A9B7AA93-D3AE-4D06-95BD-682C655B8E18}" destId="{E876913C-093D-4279-9916-26B8030CE5D7}" srcOrd="0" destOrd="0" presId="urn:microsoft.com/office/officeart/2005/8/layout/process1"/>
    <dgm:cxn modelId="{5018224C-4C46-4FC2-AA26-C7980664990A}" type="presParOf" srcId="{F4EE9784-E716-4E23-9AD9-DDE00A3D9610}" destId="{2C485F8A-E57B-48C6-949C-D9027C289CB4}" srcOrd="0" destOrd="0" presId="urn:microsoft.com/office/officeart/2005/8/layout/process1"/>
    <dgm:cxn modelId="{415E0796-284E-419E-87B2-B94C57D33F5E}" type="presParOf" srcId="{F4EE9784-E716-4E23-9AD9-DDE00A3D9610}" destId="{34F1F2D3-B7B7-4EE6-A5CA-2F05170D826B}" srcOrd="1" destOrd="0" presId="urn:microsoft.com/office/officeart/2005/8/layout/process1"/>
    <dgm:cxn modelId="{4D001F6E-DBEB-4C6A-826E-88BCE0527150}" type="presParOf" srcId="{34F1F2D3-B7B7-4EE6-A5CA-2F05170D826B}" destId="{C392A02D-93CF-4A6B-B5A4-42C57552F899}" srcOrd="0" destOrd="0" presId="urn:microsoft.com/office/officeart/2005/8/layout/process1"/>
    <dgm:cxn modelId="{F825311A-B9A5-4376-BE2D-81E1D8219388}" type="presParOf" srcId="{F4EE9784-E716-4E23-9AD9-DDE00A3D9610}" destId="{ABDF0128-6E33-482E-90D4-84FBFA652F51}" srcOrd="2" destOrd="0" presId="urn:microsoft.com/office/officeart/2005/8/layout/process1"/>
    <dgm:cxn modelId="{53AC0479-8836-4580-BDB9-87910F58EBF0}" type="presParOf" srcId="{F4EE9784-E716-4E23-9AD9-DDE00A3D9610}" destId="{A37D768B-A441-43C0-B8B2-064E10982695}" srcOrd="3" destOrd="0" presId="urn:microsoft.com/office/officeart/2005/8/layout/process1"/>
    <dgm:cxn modelId="{39A98E67-5B36-478D-86AD-F98A01D9F176}" type="presParOf" srcId="{A37D768B-A441-43C0-B8B2-064E10982695}" destId="{47A2FA93-C910-48EB-BB39-934059A2F0B5}" srcOrd="0" destOrd="0" presId="urn:microsoft.com/office/officeart/2005/8/layout/process1"/>
    <dgm:cxn modelId="{2316AA6F-F94E-45E8-B057-EC1DD718C860}" type="presParOf" srcId="{F4EE9784-E716-4E23-9AD9-DDE00A3D9610}" destId="{02B9758A-7B24-4CAB-9E34-1358AF89D6B2}" srcOrd="4" destOrd="0" presId="urn:microsoft.com/office/officeart/2005/8/layout/process1"/>
    <dgm:cxn modelId="{C02CC03B-F7D2-4E60-8360-1F79DEF3D691}" type="presParOf" srcId="{F4EE9784-E716-4E23-9AD9-DDE00A3D9610}" destId="{E876913C-093D-4279-9916-26B8030CE5D7}" srcOrd="5" destOrd="0" presId="urn:microsoft.com/office/officeart/2005/8/layout/process1"/>
    <dgm:cxn modelId="{8757A867-25D5-4659-A4E6-57E378E72C96}" type="presParOf" srcId="{E876913C-093D-4279-9916-26B8030CE5D7}" destId="{8D8D3BCB-D56A-422C-BCC5-B6D291CBA947}" srcOrd="0" destOrd="0" presId="urn:microsoft.com/office/officeart/2005/8/layout/process1"/>
    <dgm:cxn modelId="{10753A16-C838-4B76-B844-D8DFD27BF946}" type="presParOf" srcId="{F4EE9784-E716-4E23-9AD9-DDE00A3D9610}" destId="{01D82373-97C3-4CAD-8020-E775487960B7}" srcOrd="6" destOrd="0" presId="urn:microsoft.com/office/officeart/2005/8/layout/process1"/>
    <dgm:cxn modelId="{39AA9C83-DAA8-4C3E-A5FB-EB40DEA51B00}" type="presParOf" srcId="{F4EE9784-E716-4E23-9AD9-DDE00A3D9610}" destId="{FFE63ACA-26BB-464B-BDC2-A2C46A94FB18}" srcOrd="7" destOrd="0" presId="urn:microsoft.com/office/officeart/2005/8/layout/process1"/>
    <dgm:cxn modelId="{F3BE986F-0EB4-4F82-A3D4-5F0139232F5C}" type="presParOf" srcId="{FFE63ACA-26BB-464B-BDC2-A2C46A94FB18}" destId="{D7FB7B21-D44E-45BC-B154-1D103AB03EB7}" srcOrd="0" destOrd="0" presId="urn:microsoft.com/office/officeart/2005/8/layout/process1"/>
    <dgm:cxn modelId="{4D76AAF4-FE13-4C63-9662-444D40D8640D}" type="presParOf" srcId="{F4EE9784-E716-4E23-9AD9-DDE00A3D9610}" destId="{D4FF45A8-F15B-44C5-B463-33B2A7837C8A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5909505-0AB7-4A1B-9E31-FC0F80F9B44F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8A5482C1-587C-4F5E-99EC-974D414CA2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UBICACIÓN Y CONTACTO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FE5AD52-D3FC-4357-A071-3AB12123F841}" type="par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91EB6B27-BC6C-4428-A860-5F4D1273D28C}" type="sibTrans" cxnId="{65D0DE69-438E-4F1C-87F2-64E0F099974E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D8EE31E-5E22-4DA6-B3D2-180CB1C4A2DC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UBICACIÓN DE MAPS</a:t>
          </a:r>
          <a:endParaRPr lang="es-MX" b="1" dirty="0">
            <a:ln>
              <a:noFill/>
            </a:ln>
            <a:solidFill>
              <a:schemeClr val="tx1"/>
            </a:solidFill>
          </a:endParaRPr>
        </a:p>
      </dgm:t>
    </dgm:pt>
    <dgm:pt modelId="{D79B4CCB-C53A-49D4-8253-FC1E0621C7A5}" type="par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81AD892F-A7C5-44E8-A62B-167F19CAFEB8}" type="sibTrans" cxnId="{C6F7734A-0958-45A9-9F82-A46EBBE031E9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59C400BF-928F-4050-BC1F-6051DA355C03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FORMULARIO PARA COMENTARIOS Y PREGUNTAS</a:t>
          </a:r>
        </a:p>
      </dgm:t>
    </dgm:pt>
    <dgm:pt modelId="{3B928C08-A63B-466B-8207-DF3FA11DB7E7}" type="par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A9B7AA93-D3AE-4D06-95BD-682C655B8E18}" type="sibTrans" cxnId="{A6DBB094-F14C-4FAA-8FFE-22306B87E446}">
      <dgm:prSet/>
      <dgm:spPr/>
      <dgm:t>
        <a:bodyPr/>
        <a:lstStyle/>
        <a:p>
          <a:endParaRPr lang="es-MX" b="1">
            <a:ln>
              <a:noFill/>
            </a:ln>
            <a:solidFill>
              <a:schemeClr val="tx1"/>
            </a:solidFill>
          </a:endParaRPr>
        </a:p>
      </dgm:t>
    </dgm:pt>
    <dgm:pt modelId="{C6707561-918C-4C47-BF7B-BA831C8C48CF}">
      <dgm:prSet phldrT="[Texto]"/>
      <dgm:spPr/>
      <dgm:t>
        <a:bodyPr/>
        <a:lstStyle/>
        <a:p>
          <a:r>
            <a:rPr lang="es-ES" b="1" dirty="0">
              <a:ln>
                <a:noFill/>
              </a:ln>
              <a:solidFill>
                <a:schemeClr val="tx1"/>
              </a:solidFill>
            </a:rPr>
            <a:t>MENU</a:t>
          </a:r>
        </a:p>
      </dgm:t>
    </dgm:pt>
    <dgm:pt modelId="{EB30BC0B-A600-4306-BD10-454F52B1AE14}" type="parTrans" cxnId="{26DC2195-29E2-4677-A6AA-23E2B0003B86}">
      <dgm:prSet/>
      <dgm:spPr/>
      <dgm:t>
        <a:bodyPr/>
        <a:lstStyle/>
        <a:p>
          <a:endParaRPr lang="es-MX"/>
        </a:p>
      </dgm:t>
    </dgm:pt>
    <dgm:pt modelId="{6041C88A-82B4-439B-9B0D-CB39A2CE5C30}" type="sibTrans" cxnId="{26DC2195-29E2-4677-A6AA-23E2B0003B86}">
      <dgm:prSet/>
      <dgm:spPr/>
      <dgm:t>
        <a:bodyPr/>
        <a:lstStyle/>
        <a:p>
          <a:endParaRPr lang="es-MX"/>
        </a:p>
      </dgm:t>
    </dgm:pt>
    <dgm:pt modelId="{F4EE9784-E716-4E23-9AD9-DDE00A3D9610}" type="pres">
      <dgm:prSet presAssocID="{D5909505-0AB7-4A1B-9E31-FC0F80F9B44F}" presName="Name0" presStyleCnt="0">
        <dgm:presLayoutVars>
          <dgm:dir/>
          <dgm:resizeHandles val="exact"/>
        </dgm:presLayoutVars>
      </dgm:prSet>
      <dgm:spPr/>
    </dgm:pt>
    <dgm:pt modelId="{2C485F8A-E57B-48C6-949C-D9027C289CB4}" type="pres">
      <dgm:prSet presAssocID="{8A5482C1-587C-4F5E-99EC-974D414CA203}" presName="node" presStyleLbl="node1" presStyleIdx="0" presStyleCnt="4" custScaleX="169777">
        <dgm:presLayoutVars>
          <dgm:bulletEnabled val="1"/>
        </dgm:presLayoutVars>
      </dgm:prSet>
      <dgm:spPr/>
    </dgm:pt>
    <dgm:pt modelId="{34F1F2D3-B7B7-4EE6-A5CA-2F05170D826B}" type="pres">
      <dgm:prSet presAssocID="{91EB6B27-BC6C-4428-A860-5F4D1273D28C}" presName="sibTrans" presStyleLbl="sibTrans2D1" presStyleIdx="0" presStyleCnt="3"/>
      <dgm:spPr/>
    </dgm:pt>
    <dgm:pt modelId="{C392A02D-93CF-4A6B-B5A4-42C57552F899}" type="pres">
      <dgm:prSet presAssocID="{91EB6B27-BC6C-4428-A860-5F4D1273D28C}" presName="connectorText" presStyleLbl="sibTrans2D1" presStyleIdx="0" presStyleCnt="3"/>
      <dgm:spPr/>
    </dgm:pt>
    <dgm:pt modelId="{ABDF0128-6E33-482E-90D4-84FBFA652F51}" type="pres">
      <dgm:prSet presAssocID="{CD8EE31E-5E22-4DA6-B3D2-180CB1C4A2DC}" presName="node" presStyleLbl="node1" presStyleIdx="1" presStyleCnt="4" custScaleX="240860" custLinFactNeighborX="6137" custLinFactNeighborY="4650">
        <dgm:presLayoutVars>
          <dgm:bulletEnabled val="1"/>
        </dgm:presLayoutVars>
      </dgm:prSet>
      <dgm:spPr/>
    </dgm:pt>
    <dgm:pt modelId="{A37D768B-A441-43C0-B8B2-064E10982695}" type="pres">
      <dgm:prSet presAssocID="{81AD892F-A7C5-44E8-A62B-167F19CAFEB8}" presName="sibTrans" presStyleLbl="sibTrans2D1" presStyleIdx="1" presStyleCnt="3"/>
      <dgm:spPr/>
    </dgm:pt>
    <dgm:pt modelId="{47A2FA93-C910-48EB-BB39-934059A2F0B5}" type="pres">
      <dgm:prSet presAssocID="{81AD892F-A7C5-44E8-A62B-167F19CAFEB8}" presName="connectorText" presStyleLbl="sibTrans2D1" presStyleIdx="1" presStyleCnt="3"/>
      <dgm:spPr/>
    </dgm:pt>
    <dgm:pt modelId="{02B9758A-7B24-4CAB-9E34-1358AF89D6B2}" type="pres">
      <dgm:prSet presAssocID="{59C400BF-928F-4050-BC1F-6051DA355C03}" presName="node" presStyleLbl="node1" presStyleIdx="2" presStyleCnt="4" custScaleX="208995">
        <dgm:presLayoutVars>
          <dgm:bulletEnabled val="1"/>
        </dgm:presLayoutVars>
      </dgm:prSet>
      <dgm:spPr/>
    </dgm:pt>
    <dgm:pt modelId="{AEC95E43-6C91-42DC-8586-BE8EC777F5B9}" type="pres">
      <dgm:prSet presAssocID="{A9B7AA93-D3AE-4D06-95BD-682C655B8E18}" presName="sibTrans" presStyleLbl="sibTrans2D1" presStyleIdx="2" presStyleCnt="3"/>
      <dgm:spPr/>
    </dgm:pt>
    <dgm:pt modelId="{C5085FF6-3B8F-4E72-877D-46927F0B13BD}" type="pres">
      <dgm:prSet presAssocID="{A9B7AA93-D3AE-4D06-95BD-682C655B8E18}" presName="connectorText" presStyleLbl="sibTrans2D1" presStyleIdx="2" presStyleCnt="3"/>
      <dgm:spPr/>
    </dgm:pt>
    <dgm:pt modelId="{81F51E4C-B79C-4354-A349-10DF78753DE7}" type="pres">
      <dgm:prSet presAssocID="{C6707561-918C-4C47-BF7B-BA831C8C48CF}" presName="node" presStyleLbl="node1" presStyleIdx="3" presStyleCnt="4">
        <dgm:presLayoutVars>
          <dgm:bulletEnabled val="1"/>
        </dgm:presLayoutVars>
      </dgm:prSet>
      <dgm:spPr/>
    </dgm:pt>
  </dgm:ptLst>
  <dgm:cxnLst>
    <dgm:cxn modelId="{DF000531-70F7-4A5B-8AB7-513D987BC4BD}" type="presOf" srcId="{CD8EE31E-5E22-4DA6-B3D2-180CB1C4A2DC}" destId="{ABDF0128-6E33-482E-90D4-84FBFA652F51}" srcOrd="0" destOrd="0" presId="urn:microsoft.com/office/officeart/2005/8/layout/process1"/>
    <dgm:cxn modelId="{6FFA0939-B2B3-4002-9FA5-3B945273ED76}" type="presOf" srcId="{C6707561-918C-4C47-BF7B-BA831C8C48CF}" destId="{81F51E4C-B79C-4354-A349-10DF78753DE7}" srcOrd="0" destOrd="0" presId="urn:microsoft.com/office/officeart/2005/8/layout/process1"/>
    <dgm:cxn modelId="{E29C0467-6532-40D4-A0A8-B26AE81FF7E2}" type="presOf" srcId="{D5909505-0AB7-4A1B-9E31-FC0F80F9B44F}" destId="{F4EE9784-E716-4E23-9AD9-DDE00A3D9610}" srcOrd="0" destOrd="0" presId="urn:microsoft.com/office/officeart/2005/8/layout/process1"/>
    <dgm:cxn modelId="{65D0DE69-438E-4F1C-87F2-64E0F099974E}" srcId="{D5909505-0AB7-4A1B-9E31-FC0F80F9B44F}" destId="{8A5482C1-587C-4F5E-99EC-974D414CA203}" srcOrd="0" destOrd="0" parTransId="{DFE5AD52-D3FC-4357-A071-3AB12123F841}" sibTransId="{91EB6B27-BC6C-4428-A860-5F4D1273D28C}"/>
    <dgm:cxn modelId="{C6F7734A-0958-45A9-9F82-A46EBBE031E9}" srcId="{D5909505-0AB7-4A1B-9E31-FC0F80F9B44F}" destId="{CD8EE31E-5E22-4DA6-B3D2-180CB1C4A2DC}" srcOrd="1" destOrd="0" parTransId="{D79B4CCB-C53A-49D4-8253-FC1E0621C7A5}" sibTransId="{81AD892F-A7C5-44E8-A62B-167F19CAFEB8}"/>
    <dgm:cxn modelId="{E42AC46E-5703-4E8B-B0FA-23870747336F}" type="presOf" srcId="{A9B7AA93-D3AE-4D06-95BD-682C655B8E18}" destId="{AEC95E43-6C91-42DC-8586-BE8EC777F5B9}" srcOrd="0" destOrd="0" presId="urn:microsoft.com/office/officeart/2005/8/layout/process1"/>
    <dgm:cxn modelId="{4E946B52-81D9-420C-ACD6-943AA66883EB}" type="presOf" srcId="{91EB6B27-BC6C-4428-A860-5F4D1273D28C}" destId="{C392A02D-93CF-4A6B-B5A4-42C57552F899}" srcOrd="1" destOrd="0" presId="urn:microsoft.com/office/officeart/2005/8/layout/process1"/>
    <dgm:cxn modelId="{B9626B7A-852E-444E-8A66-EA47834D950D}" type="presOf" srcId="{81AD892F-A7C5-44E8-A62B-167F19CAFEB8}" destId="{A37D768B-A441-43C0-B8B2-064E10982695}" srcOrd="0" destOrd="0" presId="urn:microsoft.com/office/officeart/2005/8/layout/process1"/>
    <dgm:cxn modelId="{4D56097B-3081-4092-9FA5-2AF6AEBA3137}" type="presOf" srcId="{8A5482C1-587C-4F5E-99EC-974D414CA203}" destId="{2C485F8A-E57B-48C6-949C-D9027C289CB4}" srcOrd="0" destOrd="0" presId="urn:microsoft.com/office/officeart/2005/8/layout/process1"/>
    <dgm:cxn modelId="{29A2D482-72A5-4CC2-8DF5-DFBD1D3C6BBA}" type="presOf" srcId="{91EB6B27-BC6C-4428-A860-5F4D1273D28C}" destId="{34F1F2D3-B7B7-4EE6-A5CA-2F05170D826B}" srcOrd="0" destOrd="0" presId="urn:microsoft.com/office/officeart/2005/8/layout/process1"/>
    <dgm:cxn modelId="{A6DBB094-F14C-4FAA-8FFE-22306B87E446}" srcId="{D5909505-0AB7-4A1B-9E31-FC0F80F9B44F}" destId="{59C400BF-928F-4050-BC1F-6051DA355C03}" srcOrd="2" destOrd="0" parTransId="{3B928C08-A63B-466B-8207-DF3FA11DB7E7}" sibTransId="{A9B7AA93-D3AE-4D06-95BD-682C655B8E18}"/>
    <dgm:cxn modelId="{26DC2195-29E2-4677-A6AA-23E2B0003B86}" srcId="{D5909505-0AB7-4A1B-9E31-FC0F80F9B44F}" destId="{C6707561-918C-4C47-BF7B-BA831C8C48CF}" srcOrd="3" destOrd="0" parTransId="{EB30BC0B-A600-4306-BD10-454F52B1AE14}" sibTransId="{6041C88A-82B4-439B-9B0D-CB39A2CE5C30}"/>
    <dgm:cxn modelId="{36AB64BE-4762-4577-B7F7-53BE3F11D9D6}" type="presOf" srcId="{59C400BF-928F-4050-BC1F-6051DA355C03}" destId="{02B9758A-7B24-4CAB-9E34-1358AF89D6B2}" srcOrd="0" destOrd="0" presId="urn:microsoft.com/office/officeart/2005/8/layout/process1"/>
    <dgm:cxn modelId="{DFF222C8-EF98-4F6E-B159-1D870F6E6592}" type="presOf" srcId="{81AD892F-A7C5-44E8-A62B-167F19CAFEB8}" destId="{47A2FA93-C910-48EB-BB39-934059A2F0B5}" srcOrd="1" destOrd="0" presId="urn:microsoft.com/office/officeart/2005/8/layout/process1"/>
    <dgm:cxn modelId="{C4DABDE2-5201-4BA1-89F5-EC3FE1C4A081}" type="presOf" srcId="{A9B7AA93-D3AE-4D06-95BD-682C655B8E18}" destId="{C5085FF6-3B8F-4E72-877D-46927F0B13BD}" srcOrd="1" destOrd="0" presId="urn:microsoft.com/office/officeart/2005/8/layout/process1"/>
    <dgm:cxn modelId="{5018224C-4C46-4FC2-AA26-C7980664990A}" type="presParOf" srcId="{F4EE9784-E716-4E23-9AD9-DDE00A3D9610}" destId="{2C485F8A-E57B-48C6-949C-D9027C289CB4}" srcOrd="0" destOrd="0" presId="urn:microsoft.com/office/officeart/2005/8/layout/process1"/>
    <dgm:cxn modelId="{415E0796-284E-419E-87B2-B94C57D33F5E}" type="presParOf" srcId="{F4EE9784-E716-4E23-9AD9-DDE00A3D9610}" destId="{34F1F2D3-B7B7-4EE6-A5CA-2F05170D826B}" srcOrd="1" destOrd="0" presId="urn:microsoft.com/office/officeart/2005/8/layout/process1"/>
    <dgm:cxn modelId="{4D001F6E-DBEB-4C6A-826E-88BCE0527150}" type="presParOf" srcId="{34F1F2D3-B7B7-4EE6-A5CA-2F05170D826B}" destId="{C392A02D-93CF-4A6B-B5A4-42C57552F899}" srcOrd="0" destOrd="0" presId="urn:microsoft.com/office/officeart/2005/8/layout/process1"/>
    <dgm:cxn modelId="{F825311A-B9A5-4376-BE2D-81E1D8219388}" type="presParOf" srcId="{F4EE9784-E716-4E23-9AD9-DDE00A3D9610}" destId="{ABDF0128-6E33-482E-90D4-84FBFA652F51}" srcOrd="2" destOrd="0" presId="urn:microsoft.com/office/officeart/2005/8/layout/process1"/>
    <dgm:cxn modelId="{53AC0479-8836-4580-BDB9-87910F58EBF0}" type="presParOf" srcId="{F4EE9784-E716-4E23-9AD9-DDE00A3D9610}" destId="{A37D768B-A441-43C0-B8B2-064E10982695}" srcOrd="3" destOrd="0" presId="urn:microsoft.com/office/officeart/2005/8/layout/process1"/>
    <dgm:cxn modelId="{39A98E67-5B36-478D-86AD-F98A01D9F176}" type="presParOf" srcId="{A37D768B-A441-43C0-B8B2-064E10982695}" destId="{47A2FA93-C910-48EB-BB39-934059A2F0B5}" srcOrd="0" destOrd="0" presId="urn:microsoft.com/office/officeart/2005/8/layout/process1"/>
    <dgm:cxn modelId="{2316AA6F-F94E-45E8-B057-EC1DD718C860}" type="presParOf" srcId="{F4EE9784-E716-4E23-9AD9-DDE00A3D9610}" destId="{02B9758A-7B24-4CAB-9E34-1358AF89D6B2}" srcOrd="4" destOrd="0" presId="urn:microsoft.com/office/officeart/2005/8/layout/process1"/>
    <dgm:cxn modelId="{53E5C001-5DDF-4053-AF13-4A6EA01A64CD}" type="presParOf" srcId="{F4EE9784-E716-4E23-9AD9-DDE00A3D9610}" destId="{AEC95E43-6C91-42DC-8586-BE8EC777F5B9}" srcOrd="5" destOrd="0" presId="urn:microsoft.com/office/officeart/2005/8/layout/process1"/>
    <dgm:cxn modelId="{88E52F2A-3761-4AED-8AB1-028DF5C1B629}" type="presParOf" srcId="{AEC95E43-6C91-42DC-8586-BE8EC777F5B9}" destId="{C5085FF6-3B8F-4E72-877D-46927F0B13BD}" srcOrd="0" destOrd="0" presId="urn:microsoft.com/office/officeart/2005/8/layout/process1"/>
    <dgm:cxn modelId="{2ADBA604-1B0F-441A-A599-299CF2FE7588}" type="presParOf" srcId="{F4EE9784-E716-4E23-9AD9-DDE00A3D9610}" destId="{81F51E4C-B79C-4354-A349-10DF78753DE7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4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5F8A-E57B-48C6-949C-D9027C289CB4}">
      <dsp:nvSpPr>
        <dsp:cNvPr id="0" name=""/>
        <dsp:cNvSpPr/>
      </dsp:nvSpPr>
      <dsp:spPr>
        <a:xfrm>
          <a:off x="1964" y="0"/>
          <a:ext cx="1282723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INICIO</a:t>
          </a:r>
          <a:endParaRPr lang="es-MX" sz="12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0625" y="18661"/>
        <a:ext cx="1245401" cy="599803"/>
      </dsp:txXfrm>
    </dsp:sp>
    <dsp:sp modelId="{34F1F2D3-B7B7-4EE6-A5CA-2F05170D826B}">
      <dsp:nvSpPr>
        <dsp:cNvPr id="0" name=""/>
        <dsp:cNvSpPr/>
      </dsp:nvSpPr>
      <dsp:spPr>
        <a:xfrm>
          <a:off x="1421398" y="159504"/>
          <a:ext cx="289828" cy="318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b="1" kern="1200">
            <a:ln>
              <a:noFill/>
            </a:ln>
            <a:solidFill>
              <a:schemeClr val="tx1"/>
            </a:solidFill>
          </a:endParaRPr>
        </a:p>
      </dsp:txBody>
      <dsp:txXfrm>
        <a:off x="1421398" y="223127"/>
        <a:ext cx="202880" cy="190869"/>
      </dsp:txXfrm>
    </dsp:sp>
    <dsp:sp modelId="{ABDF0128-6E33-482E-90D4-84FBFA652F51}">
      <dsp:nvSpPr>
        <dsp:cNvPr id="0" name=""/>
        <dsp:cNvSpPr/>
      </dsp:nvSpPr>
      <dsp:spPr>
        <a:xfrm>
          <a:off x="1831532" y="0"/>
          <a:ext cx="1927855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IMAGEN DE LA COMUNIDAD</a:t>
          </a:r>
          <a:endParaRPr lang="es-MX" sz="12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850193" y="18661"/>
        <a:ext cx="1890533" cy="599803"/>
      </dsp:txXfrm>
    </dsp:sp>
    <dsp:sp modelId="{A37D768B-A441-43C0-B8B2-064E10982695}">
      <dsp:nvSpPr>
        <dsp:cNvPr id="0" name=""/>
        <dsp:cNvSpPr/>
      </dsp:nvSpPr>
      <dsp:spPr>
        <a:xfrm>
          <a:off x="3879221" y="159504"/>
          <a:ext cx="254046" cy="318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b="1" kern="1200">
            <a:ln>
              <a:noFill/>
            </a:ln>
            <a:solidFill>
              <a:schemeClr val="tx1"/>
            </a:solidFill>
          </a:endParaRPr>
        </a:p>
      </dsp:txBody>
      <dsp:txXfrm>
        <a:off x="3879221" y="223127"/>
        <a:ext cx="177832" cy="190869"/>
      </dsp:txXfrm>
    </dsp:sp>
    <dsp:sp modelId="{02B9758A-7B24-4CAB-9E34-1358AF89D6B2}">
      <dsp:nvSpPr>
        <dsp:cNvPr id="0" name=""/>
        <dsp:cNvSpPr/>
      </dsp:nvSpPr>
      <dsp:spPr>
        <a:xfrm>
          <a:off x="4238721" y="0"/>
          <a:ext cx="1933551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VIDEO DE LA COMUNIDAD</a:t>
          </a:r>
          <a:endParaRPr lang="es-MX" sz="12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4257382" y="18661"/>
        <a:ext cx="1896229" cy="599803"/>
      </dsp:txXfrm>
    </dsp:sp>
    <dsp:sp modelId="{7FBC1BE5-0AB1-4938-AB62-B54AF2B9B6F2}">
      <dsp:nvSpPr>
        <dsp:cNvPr id="0" name=""/>
        <dsp:cNvSpPr/>
      </dsp:nvSpPr>
      <dsp:spPr>
        <a:xfrm>
          <a:off x="6300545" y="159504"/>
          <a:ext cx="271937" cy="318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415426"/>
            <a:satOff val="-8871"/>
            <a:lumOff val="331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b="1" kern="1200">
            <a:ln>
              <a:noFill/>
            </a:ln>
            <a:solidFill>
              <a:schemeClr val="tx1"/>
            </a:solidFill>
          </a:endParaRPr>
        </a:p>
      </dsp:txBody>
      <dsp:txXfrm>
        <a:off x="6300545" y="223127"/>
        <a:ext cx="190356" cy="190869"/>
      </dsp:txXfrm>
    </dsp:sp>
    <dsp:sp modelId="{C3513BDA-D934-483F-8AB1-776A6CFB48BB}">
      <dsp:nvSpPr>
        <dsp:cNvPr id="0" name=""/>
        <dsp:cNvSpPr/>
      </dsp:nvSpPr>
      <dsp:spPr>
        <a:xfrm>
          <a:off x="6685362" y="0"/>
          <a:ext cx="1282723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BOTON A PAGINA DE SU EJIDO</a:t>
          </a:r>
        </a:p>
      </dsp:txBody>
      <dsp:txXfrm>
        <a:off x="6704023" y="18661"/>
        <a:ext cx="1245401" cy="599803"/>
      </dsp:txXfrm>
    </dsp:sp>
    <dsp:sp modelId="{8318C845-E939-4B20-83CF-CB89D4308681}">
      <dsp:nvSpPr>
        <dsp:cNvPr id="0" name=""/>
        <dsp:cNvSpPr/>
      </dsp:nvSpPr>
      <dsp:spPr>
        <a:xfrm>
          <a:off x="8096357" y="159504"/>
          <a:ext cx="271937" cy="318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kern="1200"/>
        </a:p>
      </dsp:txBody>
      <dsp:txXfrm>
        <a:off x="8096357" y="223127"/>
        <a:ext cx="190356" cy="190869"/>
      </dsp:txXfrm>
    </dsp:sp>
    <dsp:sp modelId="{5232CE99-45B1-4DA7-9597-650C0C5875B3}">
      <dsp:nvSpPr>
        <dsp:cNvPr id="0" name=""/>
        <dsp:cNvSpPr/>
      </dsp:nvSpPr>
      <dsp:spPr>
        <a:xfrm>
          <a:off x="8481174" y="0"/>
          <a:ext cx="1282723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MENU</a:t>
          </a:r>
        </a:p>
      </dsp:txBody>
      <dsp:txXfrm>
        <a:off x="8499835" y="18661"/>
        <a:ext cx="1245401" cy="5998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5F8A-E57B-48C6-949C-D9027C289CB4}">
      <dsp:nvSpPr>
        <dsp:cNvPr id="0" name=""/>
        <dsp:cNvSpPr/>
      </dsp:nvSpPr>
      <dsp:spPr>
        <a:xfrm>
          <a:off x="2994" y="0"/>
          <a:ext cx="1337560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HISTORIA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1655" y="18661"/>
        <a:ext cx="1300238" cy="599804"/>
      </dsp:txXfrm>
    </dsp:sp>
    <dsp:sp modelId="{34F1F2D3-B7B7-4EE6-A5CA-2F05170D826B}">
      <dsp:nvSpPr>
        <dsp:cNvPr id="0" name=""/>
        <dsp:cNvSpPr/>
      </dsp:nvSpPr>
      <dsp:spPr>
        <a:xfrm>
          <a:off x="1474311" y="152705"/>
          <a:ext cx="283562" cy="331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1474311" y="219048"/>
        <a:ext cx="198493" cy="199029"/>
      </dsp:txXfrm>
    </dsp:sp>
    <dsp:sp modelId="{ABDF0128-6E33-482E-90D4-84FBFA652F51}">
      <dsp:nvSpPr>
        <dsp:cNvPr id="0" name=""/>
        <dsp:cNvSpPr/>
      </dsp:nvSpPr>
      <dsp:spPr>
        <a:xfrm>
          <a:off x="1875579" y="0"/>
          <a:ext cx="2684243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IMAGEN DE UN LUGAR REPRESENTATIVO 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894240" y="18661"/>
        <a:ext cx="2646921" cy="599804"/>
      </dsp:txXfrm>
    </dsp:sp>
    <dsp:sp modelId="{A37D768B-A441-43C0-B8B2-064E10982695}">
      <dsp:nvSpPr>
        <dsp:cNvPr id="0" name=""/>
        <dsp:cNvSpPr/>
      </dsp:nvSpPr>
      <dsp:spPr>
        <a:xfrm>
          <a:off x="4693579" y="152705"/>
          <a:ext cx="283562" cy="331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4693579" y="219048"/>
        <a:ext cx="198493" cy="199029"/>
      </dsp:txXfrm>
    </dsp:sp>
    <dsp:sp modelId="{02B9758A-7B24-4CAB-9E34-1358AF89D6B2}">
      <dsp:nvSpPr>
        <dsp:cNvPr id="0" name=""/>
        <dsp:cNvSpPr/>
      </dsp:nvSpPr>
      <dsp:spPr>
        <a:xfrm>
          <a:off x="5094847" y="0"/>
          <a:ext cx="2795434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INFORMACION SOBRE LA HISTORIA</a:t>
          </a:r>
        </a:p>
      </dsp:txBody>
      <dsp:txXfrm>
        <a:off x="5113508" y="18661"/>
        <a:ext cx="2758112" cy="599804"/>
      </dsp:txXfrm>
    </dsp:sp>
    <dsp:sp modelId="{E7641AC6-CA06-41C8-8EA5-CCCEA7CB9832}">
      <dsp:nvSpPr>
        <dsp:cNvPr id="0" name=""/>
        <dsp:cNvSpPr/>
      </dsp:nvSpPr>
      <dsp:spPr>
        <a:xfrm>
          <a:off x="8024038" y="152705"/>
          <a:ext cx="283562" cy="331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8024038" y="219048"/>
        <a:ext cx="198493" cy="199029"/>
      </dsp:txXfrm>
    </dsp:sp>
    <dsp:sp modelId="{16156D6F-09F8-48EA-B336-11A95FFB8E64}">
      <dsp:nvSpPr>
        <dsp:cNvPr id="0" name=""/>
        <dsp:cNvSpPr/>
      </dsp:nvSpPr>
      <dsp:spPr>
        <a:xfrm>
          <a:off x="8425306" y="0"/>
          <a:ext cx="1337560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MENU</a:t>
          </a:r>
        </a:p>
      </dsp:txBody>
      <dsp:txXfrm>
        <a:off x="8443967" y="18661"/>
        <a:ext cx="1300238" cy="5998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5F8A-E57B-48C6-949C-D9027C289CB4}">
      <dsp:nvSpPr>
        <dsp:cNvPr id="0" name=""/>
        <dsp:cNvSpPr/>
      </dsp:nvSpPr>
      <dsp:spPr>
        <a:xfrm>
          <a:off x="2994" y="0"/>
          <a:ext cx="1337560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TRADICIONES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1655" y="18661"/>
        <a:ext cx="1300238" cy="599804"/>
      </dsp:txXfrm>
    </dsp:sp>
    <dsp:sp modelId="{34F1F2D3-B7B7-4EE6-A5CA-2F05170D826B}">
      <dsp:nvSpPr>
        <dsp:cNvPr id="0" name=""/>
        <dsp:cNvSpPr/>
      </dsp:nvSpPr>
      <dsp:spPr>
        <a:xfrm>
          <a:off x="1476808" y="152705"/>
          <a:ext cx="288856" cy="331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1476808" y="219048"/>
        <a:ext cx="202199" cy="199029"/>
      </dsp:txXfrm>
    </dsp:sp>
    <dsp:sp modelId="{ABDF0128-6E33-482E-90D4-84FBFA652F51}">
      <dsp:nvSpPr>
        <dsp:cNvPr id="0" name=""/>
        <dsp:cNvSpPr/>
      </dsp:nvSpPr>
      <dsp:spPr>
        <a:xfrm>
          <a:off x="1885568" y="0"/>
          <a:ext cx="2684243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IMAGEN DE LAS TRADICIONES 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904229" y="18661"/>
        <a:ext cx="2646921" cy="599804"/>
      </dsp:txXfrm>
    </dsp:sp>
    <dsp:sp modelId="{A37D768B-A441-43C0-B8B2-064E10982695}">
      <dsp:nvSpPr>
        <dsp:cNvPr id="0" name=""/>
        <dsp:cNvSpPr/>
      </dsp:nvSpPr>
      <dsp:spPr>
        <a:xfrm>
          <a:off x="4701070" y="152705"/>
          <a:ext cx="278268" cy="331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4701070" y="219048"/>
        <a:ext cx="194788" cy="199029"/>
      </dsp:txXfrm>
    </dsp:sp>
    <dsp:sp modelId="{02B9758A-7B24-4CAB-9E34-1358AF89D6B2}">
      <dsp:nvSpPr>
        <dsp:cNvPr id="0" name=""/>
        <dsp:cNvSpPr/>
      </dsp:nvSpPr>
      <dsp:spPr>
        <a:xfrm>
          <a:off x="5094847" y="0"/>
          <a:ext cx="2795434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DESCRIPCION</a:t>
          </a:r>
          <a:r>
            <a:rPr lang="es-ES" sz="1500" b="1" kern="1200" baseline="0" dirty="0">
              <a:ln>
                <a:noFill/>
              </a:ln>
              <a:solidFill>
                <a:schemeClr val="tx1"/>
              </a:solidFill>
            </a:rPr>
            <a:t> DE CADA TRADICION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5113508" y="18661"/>
        <a:ext cx="2758112" cy="599804"/>
      </dsp:txXfrm>
    </dsp:sp>
    <dsp:sp modelId="{2F12E3C4-7831-4D35-BA07-75267CF3FAF1}">
      <dsp:nvSpPr>
        <dsp:cNvPr id="0" name=""/>
        <dsp:cNvSpPr/>
      </dsp:nvSpPr>
      <dsp:spPr>
        <a:xfrm>
          <a:off x="8024038" y="152705"/>
          <a:ext cx="283562" cy="331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8024038" y="219048"/>
        <a:ext cx="198493" cy="199029"/>
      </dsp:txXfrm>
    </dsp:sp>
    <dsp:sp modelId="{53CF9BE5-CD5F-4923-A647-39049AAEF03A}">
      <dsp:nvSpPr>
        <dsp:cNvPr id="0" name=""/>
        <dsp:cNvSpPr/>
      </dsp:nvSpPr>
      <dsp:spPr>
        <a:xfrm>
          <a:off x="8425306" y="0"/>
          <a:ext cx="1337560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MENU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8443967" y="18661"/>
        <a:ext cx="1300238" cy="5998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5F8A-E57B-48C6-949C-D9027C289CB4}">
      <dsp:nvSpPr>
        <dsp:cNvPr id="0" name=""/>
        <dsp:cNvSpPr/>
      </dsp:nvSpPr>
      <dsp:spPr>
        <a:xfrm>
          <a:off x="453" y="0"/>
          <a:ext cx="1273186" cy="70736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ln>
                <a:noFill/>
              </a:ln>
              <a:solidFill>
                <a:schemeClr val="tx1"/>
              </a:solidFill>
            </a:rPr>
            <a:t>TURISMO</a:t>
          </a:r>
          <a:endParaRPr lang="es-MX" sz="13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1171" y="20718"/>
        <a:ext cx="1231750" cy="665928"/>
      </dsp:txXfrm>
    </dsp:sp>
    <dsp:sp modelId="{34F1F2D3-B7B7-4EE6-A5CA-2F05170D826B}">
      <dsp:nvSpPr>
        <dsp:cNvPr id="0" name=""/>
        <dsp:cNvSpPr/>
      </dsp:nvSpPr>
      <dsp:spPr>
        <a:xfrm>
          <a:off x="1400957" y="195806"/>
          <a:ext cx="269915" cy="3157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100" b="1" kern="1200">
            <a:ln>
              <a:noFill/>
            </a:ln>
            <a:solidFill>
              <a:schemeClr val="tx1"/>
            </a:solidFill>
          </a:endParaRPr>
        </a:p>
      </dsp:txBody>
      <dsp:txXfrm>
        <a:off x="1400957" y="258956"/>
        <a:ext cx="188941" cy="189450"/>
      </dsp:txXfrm>
    </dsp:sp>
    <dsp:sp modelId="{ABDF0128-6E33-482E-90D4-84FBFA652F51}">
      <dsp:nvSpPr>
        <dsp:cNvPr id="0" name=""/>
        <dsp:cNvSpPr/>
      </dsp:nvSpPr>
      <dsp:spPr>
        <a:xfrm>
          <a:off x="1782913" y="0"/>
          <a:ext cx="1946625" cy="70736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ln>
                <a:noFill/>
              </a:ln>
              <a:solidFill>
                <a:schemeClr val="tx1"/>
              </a:solidFill>
            </a:rPr>
            <a:t>VIDEOS DE LOS LUGARES TURISTICOS</a:t>
          </a:r>
          <a:endParaRPr lang="es-MX" sz="13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803631" y="20718"/>
        <a:ext cx="1905189" cy="665928"/>
      </dsp:txXfrm>
    </dsp:sp>
    <dsp:sp modelId="{A37D768B-A441-43C0-B8B2-064E10982695}">
      <dsp:nvSpPr>
        <dsp:cNvPr id="0" name=""/>
        <dsp:cNvSpPr/>
      </dsp:nvSpPr>
      <dsp:spPr>
        <a:xfrm>
          <a:off x="3856857" y="195806"/>
          <a:ext cx="269915" cy="3157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100" b="1" kern="1200">
            <a:ln>
              <a:noFill/>
            </a:ln>
            <a:solidFill>
              <a:schemeClr val="tx1"/>
            </a:solidFill>
          </a:endParaRPr>
        </a:p>
      </dsp:txBody>
      <dsp:txXfrm>
        <a:off x="3856857" y="258956"/>
        <a:ext cx="188941" cy="189450"/>
      </dsp:txXfrm>
    </dsp:sp>
    <dsp:sp modelId="{53D66AEC-E471-4533-B9FA-15174A80B7D9}">
      <dsp:nvSpPr>
        <dsp:cNvPr id="0" name=""/>
        <dsp:cNvSpPr/>
      </dsp:nvSpPr>
      <dsp:spPr>
        <a:xfrm>
          <a:off x="4238813" y="0"/>
          <a:ext cx="1961674" cy="70736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ln>
                <a:noFill/>
              </a:ln>
              <a:solidFill>
                <a:schemeClr val="tx1"/>
              </a:solidFill>
            </a:rPr>
            <a:t>IMAGEN DE LOS LUGARES TURISTICOS</a:t>
          </a:r>
        </a:p>
      </dsp:txBody>
      <dsp:txXfrm>
        <a:off x="4259531" y="20718"/>
        <a:ext cx="1920238" cy="665928"/>
      </dsp:txXfrm>
    </dsp:sp>
    <dsp:sp modelId="{7D5F6DE8-50DF-4F84-A95C-1C4E297DBDF1}">
      <dsp:nvSpPr>
        <dsp:cNvPr id="0" name=""/>
        <dsp:cNvSpPr/>
      </dsp:nvSpPr>
      <dsp:spPr>
        <a:xfrm>
          <a:off x="6327806" y="195806"/>
          <a:ext cx="269915" cy="3157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415426"/>
            <a:satOff val="-8871"/>
            <a:lumOff val="331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100" kern="1200"/>
        </a:p>
      </dsp:txBody>
      <dsp:txXfrm>
        <a:off x="6327806" y="258956"/>
        <a:ext cx="188941" cy="189450"/>
      </dsp:txXfrm>
    </dsp:sp>
    <dsp:sp modelId="{2B9C5150-7A78-4447-9F83-6C054B7632EF}">
      <dsp:nvSpPr>
        <dsp:cNvPr id="0" name=""/>
        <dsp:cNvSpPr/>
      </dsp:nvSpPr>
      <dsp:spPr>
        <a:xfrm>
          <a:off x="6709762" y="0"/>
          <a:ext cx="1273186" cy="70736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ln>
                <a:noFill/>
              </a:ln>
              <a:solidFill>
                <a:schemeClr val="tx1"/>
              </a:solidFill>
            </a:rPr>
            <a:t>UBICACIÓN DE CADA LUGAR</a:t>
          </a:r>
        </a:p>
      </dsp:txBody>
      <dsp:txXfrm>
        <a:off x="6730480" y="20718"/>
        <a:ext cx="1231750" cy="665928"/>
      </dsp:txXfrm>
    </dsp:sp>
    <dsp:sp modelId="{6831D6EB-3347-4318-8B0C-2F1018B7A303}">
      <dsp:nvSpPr>
        <dsp:cNvPr id="0" name=""/>
        <dsp:cNvSpPr/>
      </dsp:nvSpPr>
      <dsp:spPr>
        <a:xfrm>
          <a:off x="8110266" y="195806"/>
          <a:ext cx="269915" cy="3157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100" kern="1200"/>
        </a:p>
      </dsp:txBody>
      <dsp:txXfrm>
        <a:off x="8110266" y="258956"/>
        <a:ext cx="188941" cy="189450"/>
      </dsp:txXfrm>
    </dsp:sp>
    <dsp:sp modelId="{F291ED30-3DF6-4DC7-AE60-71D5468111E0}">
      <dsp:nvSpPr>
        <dsp:cNvPr id="0" name=""/>
        <dsp:cNvSpPr/>
      </dsp:nvSpPr>
      <dsp:spPr>
        <a:xfrm>
          <a:off x="8492222" y="0"/>
          <a:ext cx="1273186" cy="70736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ln>
                <a:noFill/>
              </a:ln>
              <a:solidFill>
                <a:schemeClr val="tx1"/>
              </a:solidFill>
            </a:rPr>
            <a:t>MENU</a:t>
          </a:r>
        </a:p>
      </dsp:txBody>
      <dsp:txXfrm>
        <a:off x="8512940" y="20718"/>
        <a:ext cx="1231750" cy="6659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5F8A-E57B-48C6-949C-D9027C289CB4}">
      <dsp:nvSpPr>
        <dsp:cNvPr id="0" name=""/>
        <dsp:cNvSpPr/>
      </dsp:nvSpPr>
      <dsp:spPr>
        <a:xfrm>
          <a:off x="18676" y="0"/>
          <a:ext cx="1756094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GASTRONOMIA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37337" y="18661"/>
        <a:ext cx="1718772" cy="599803"/>
      </dsp:txXfrm>
    </dsp:sp>
    <dsp:sp modelId="{34F1F2D3-B7B7-4EE6-A5CA-2F05170D826B}">
      <dsp:nvSpPr>
        <dsp:cNvPr id="0" name=""/>
        <dsp:cNvSpPr/>
      </dsp:nvSpPr>
      <dsp:spPr>
        <a:xfrm>
          <a:off x="1912677" y="143244"/>
          <a:ext cx="292361" cy="3506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1912677" y="213371"/>
        <a:ext cx="204653" cy="210382"/>
      </dsp:txXfrm>
    </dsp:sp>
    <dsp:sp modelId="{ABDF0128-6E33-482E-90D4-84FBFA652F51}">
      <dsp:nvSpPr>
        <dsp:cNvPr id="0" name=""/>
        <dsp:cNvSpPr/>
      </dsp:nvSpPr>
      <dsp:spPr>
        <a:xfrm>
          <a:off x="2326395" y="0"/>
          <a:ext cx="1934876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GALERIA FOTOGRAFICA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345056" y="18661"/>
        <a:ext cx="1897554" cy="599803"/>
      </dsp:txXfrm>
    </dsp:sp>
    <dsp:sp modelId="{A37D768B-A441-43C0-B8B2-064E10982695}">
      <dsp:nvSpPr>
        <dsp:cNvPr id="0" name=""/>
        <dsp:cNvSpPr/>
      </dsp:nvSpPr>
      <dsp:spPr>
        <a:xfrm>
          <a:off x="4402658" y="143244"/>
          <a:ext cx="299737" cy="3506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4402658" y="213371"/>
        <a:ext cx="209816" cy="210382"/>
      </dsp:txXfrm>
    </dsp:sp>
    <dsp:sp modelId="{02B9758A-7B24-4CAB-9E34-1358AF89D6B2}">
      <dsp:nvSpPr>
        <dsp:cNvPr id="0" name=""/>
        <dsp:cNvSpPr/>
      </dsp:nvSpPr>
      <dsp:spPr>
        <a:xfrm>
          <a:off x="4826815" y="0"/>
          <a:ext cx="2954889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NOMBRE DE CADA COMIDA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4845476" y="18661"/>
        <a:ext cx="2917567" cy="599803"/>
      </dsp:txXfrm>
    </dsp:sp>
    <dsp:sp modelId="{4A26B6F1-EC27-4702-A6B7-14686A882F15}">
      <dsp:nvSpPr>
        <dsp:cNvPr id="0" name=""/>
        <dsp:cNvSpPr/>
      </dsp:nvSpPr>
      <dsp:spPr>
        <a:xfrm>
          <a:off x="7923090" y="143244"/>
          <a:ext cx="299737" cy="3506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7923090" y="213371"/>
        <a:ext cx="209816" cy="210382"/>
      </dsp:txXfrm>
    </dsp:sp>
    <dsp:sp modelId="{49F29D8D-1340-47A8-9E74-D82AA2DE51B7}">
      <dsp:nvSpPr>
        <dsp:cNvPr id="0" name=""/>
        <dsp:cNvSpPr/>
      </dsp:nvSpPr>
      <dsp:spPr>
        <a:xfrm>
          <a:off x="8347246" y="0"/>
          <a:ext cx="1413856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>
              <a:ln>
                <a:noFill/>
              </a:ln>
              <a:solidFill>
                <a:schemeClr val="tx1"/>
              </a:solidFill>
            </a:rPr>
            <a:t>MENU</a:t>
          </a:r>
          <a:endParaRPr lang="es-MX" sz="15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8365907" y="18661"/>
        <a:ext cx="1376534" cy="5998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5F8A-E57B-48C6-949C-D9027C289CB4}">
      <dsp:nvSpPr>
        <dsp:cNvPr id="0" name=""/>
        <dsp:cNvSpPr/>
      </dsp:nvSpPr>
      <dsp:spPr>
        <a:xfrm>
          <a:off x="3323" y="0"/>
          <a:ext cx="1968950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n>
                <a:noFill/>
              </a:ln>
              <a:solidFill>
                <a:schemeClr val="tx1"/>
              </a:solidFill>
            </a:rPr>
            <a:t>INFRAESTRUCTURA</a:t>
          </a:r>
          <a:endParaRPr lang="es-MX" sz="16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1984" y="18661"/>
        <a:ext cx="1931628" cy="599803"/>
      </dsp:txXfrm>
    </dsp:sp>
    <dsp:sp modelId="{34F1F2D3-B7B7-4EE6-A5CA-2F05170D826B}">
      <dsp:nvSpPr>
        <dsp:cNvPr id="0" name=""/>
        <dsp:cNvSpPr/>
      </dsp:nvSpPr>
      <dsp:spPr>
        <a:xfrm>
          <a:off x="2095364" y="174756"/>
          <a:ext cx="260950" cy="2876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2095364" y="232278"/>
        <a:ext cx="182665" cy="172568"/>
      </dsp:txXfrm>
    </dsp:sp>
    <dsp:sp modelId="{ABDF0128-6E33-482E-90D4-84FBFA652F51}">
      <dsp:nvSpPr>
        <dsp:cNvPr id="0" name=""/>
        <dsp:cNvSpPr/>
      </dsp:nvSpPr>
      <dsp:spPr>
        <a:xfrm>
          <a:off x="2464634" y="0"/>
          <a:ext cx="2793319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n>
                <a:noFill/>
              </a:ln>
              <a:solidFill>
                <a:schemeClr val="tx1"/>
              </a:solidFill>
            </a:rPr>
            <a:t>IMAGEN DE CADA EDIFICIO</a:t>
          </a:r>
          <a:endParaRPr lang="es-MX" sz="16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483295" y="18661"/>
        <a:ext cx="2755997" cy="599803"/>
      </dsp:txXfrm>
    </dsp:sp>
    <dsp:sp modelId="{A37D768B-A441-43C0-B8B2-064E10982695}">
      <dsp:nvSpPr>
        <dsp:cNvPr id="0" name=""/>
        <dsp:cNvSpPr/>
      </dsp:nvSpPr>
      <dsp:spPr>
        <a:xfrm>
          <a:off x="5366809" y="174756"/>
          <a:ext cx="230773" cy="2876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5366809" y="232278"/>
        <a:ext cx="161541" cy="172568"/>
      </dsp:txXfrm>
    </dsp:sp>
    <dsp:sp modelId="{02B9758A-7B24-4CAB-9E34-1358AF89D6B2}">
      <dsp:nvSpPr>
        <dsp:cNvPr id="0" name=""/>
        <dsp:cNvSpPr/>
      </dsp:nvSpPr>
      <dsp:spPr>
        <a:xfrm>
          <a:off x="5693376" y="0"/>
          <a:ext cx="2423772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n>
                <a:noFill/>
              </a:ln>
              <a:solidFill>
                <a:schemeClr val="tx1"/>
              </a:solidFill>
            </a:rPr>
            <a:t>NOMBRE DEL EDIFICIO</a:t>
          </a:r>
          <a:endParaRPr lang="es-MX" sz="16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5712037" y="18661"/>
        <a:ext cx="2386450" cy="599803"/>
      </dsp:txXfrm>
    </dsp:sp>
    <dsp:sp modelId="{4C3B5664-12AA-4427-A8AD-013D79DA3A83}">
      <dsp:nvSpPr>
        <dsp:cNvPr id="0" name=""/>
        <dsp:cNvSpPr/>
      </dsp:nvSpPr>
      <dsp:spPr>
        <a:xfrm>
          <a:off x="8233121" y="174756"/>
          <a:ext cx="245862" cy="2876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8233121" y="232278"/>
        <a:ext cx="172103" cy="172568"/>
      </dsp:txXfrm>
    </dsp:sp>
    <dsp:sp modelId="{75AB3EF0-23C1-4B38-9414-7DFEFC1E5051}">
      <dsp:nvSpPr>
        <dsp:cNvPr id="0" name=""/>
        <dsp:cNvSpPr/>
      </dsp:nvSpPr>
      <dsp:spPr>
        <a:xfrm>
          <a:off x="8581040" y="0"/>
          <a:ext cx="1159727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ln>
                <a:noFill/>
              </a:ln>
              <a:solidFill>
                <a:schemeClr val="tx1"/>
              </a:solidFill>
            </a:rPr>
            <a:t>MENU</a:t>
          </a:r>
          <a:endParaRPr lang="es-MX" sz="16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8599701" y="18661"/>
        <a:ext cx="1122405" cy="5998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5F8A-E57B-48C6-949C-D9027C289CB4}">
      <dsp:nvSpPr>
        <dsp:cNvPr id="0" name=""/>
        <dsp:cNvSpPr/>
      </dsp:nvSpPr>
      <dsp:spPr>
        <a:xfrm>
          <a:off x="1964" y="0"/>
          <a:ext cx="1282723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ln>
                <a:noFill/>
              </a:ln>
              <a:solidFill>
                <a:schemeClr val="tx1"/>
              </a:solidFill>
            </a:rPr>
            <a:t>EJIDO DEL RINCON</a:t>
          </a:r>
          <a:endParaRPr lang="es-MX" sz="14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0625" y="18661"/>
        <a:ext cx="1245401" cy="599804"/>
      </dsp:txXfrm>
    </dsp:sp>
    <dsp:sp modelId="{34F1F2D3-B7B7-4EE6-A5CA-2F05170D826B}">
      <dsp:nvSpPr>
        <dsp:cNvPr id="0" name=""/>
        <dsp:cNvSpPr/>
      </dsp:nvSpPr>
      <dsp:spPr>
        <a:xfrm>
          <a:off x="1421398" y="159505"/>
          <a:ext cx="289828" cy="318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1421398" y="223128"/>
        <a:ext cx="202880" cy="190869"/>
      </dsp:txXfrm>
    </dsp:sp>
    <dsp:sp modelId="{ABDF0128-6E33-482E-90D4-84FBFA652F51}">
      <dsp:nvSpPr>
        <dsp:cNvPr id="0" name=""/>
        <dsp:cNvSpPr/>
      </dsp:nvSpPr>
      <dsp:spPr>
        <a:xfrm>
          <a:off x="1831532" y="0"/>
          <a:ext cx="1927855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ln>
                <a:noFill/>
              </a:ln>
              <a:solidFill>
                <a:schemeClr val="tx1"/>
              </a:solidFill>
            </a:rPr>
            <a:t>IMAGEN DE LA COMUNIDAD</a:t>
          </a:r>
          <a:endParaRPr lang="es-MX" sz="14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850193" y="18661"/>
        <a:ext cx="1890533" cy="599804"/>
      </dsp:txXfrm>
    </dsp:sp>
    <dsp:sp modelId="{A37D768B-A441-43C0-B8B2-064E10982695}">
      <dsp:nvSpPr>
        <dsp:cNvPr id="0" name=""/>
        <dsp:cNvSpPr/>
      </dsp:nvSpPr>
      <dsp:spPr>
        <a:xfrm>
          <a:off x="3879221" y="159505"/>
          <a:ext cx="254046" cy="318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3879221" y="223128"/>
        <a:ext cx="177832" cy="190869"/>
      </dsp:txXfrm>
    </dsp:sp>
    <dsp:sp modelId="{02B9758A-7B24-4CAB-9E34-1358AF89D6B2}">
      <dsp:nvSpPr>
        <dsp:cNvPr id="0" name=""/>
        <dsp:cNvSpPr/>
      </dsp:nvSpPr>
      <dsp:spPr>
        <a:xfrm>
          <a:off x="4238721" y="0"/>
          <a:ext cx="1933551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ln>
                <a:noFill/>
              </a:ln>
              <a:solidFill>
                <a:schemeClr val="tx1"/>
              </a:solidFill>
            </a:rPr>
            <a:t>VIDEO DE LA COMUNIDAD</a:t>
          </a:r>
          <a:endParaRPr lang="es-MX" sz="14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4257382" y="18661"/>
        <a:ext cx="1896229" cy="599804"/>
      </dsp:txXfrm>
    </dsp:sp>
    <dsp:sp modelId="{7FBC1BE5-0AB1-4938-AB62-B54AF2B9B6F2}">
      <dsp:nvSpPr>
        <dsp:cNvPr id="0" name=""/>
        <dsp:cNvSpPr/>
      </dsp:nvSpPr>
      <dsp:spPr>
        <a:xfrm>
          <a:off x="6300545" y="159505"/>
          <a:ext cx="271937" cy="318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415426"/>
            <a:satOff val="-8871"/>
            <a:lumOff val="331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b="1" kern="1200">
            <a:ln>
              <a:noFill/>
            </a:ln>
            <a:solidFill>
              <a:schemeClr val="tx1"/>
            </a:solidFill>
          </a:endParaRPr>
        </a:p>
      </dsp:txBody>
      <dsp:txXfrm>
        <a:off x="6300545" y="223128"/>
        <a:ext cx="190356" cy="190869"/>
      </dsp:txXfrm>
    </dsp:sp>
    <dsp:sp modelId="{C3513BDA-D934-483F-8AB1-776A6CFB48BB}">
      <dsp:nvSpPr>
        <dsp:cNvPr id="0" name=""/>
        <dsp:cNvSpPr/>
      </dsp:nvSpPr>
      <dsp:spPr>
        <a:xfrm>
          <a:off x="6685362" y="0"/>
          <a:ext cx="1282723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ln>
                <a:noFill/>
              </a:ln>
              <a:solidFill>
                <a:schemeClr val="tx1"/>
              </a:solidFill>
            </a:rPr>
            <a:t>IMÁGENES</a:t>
          </a:r>
          <a:r>
            <a:rPr lang="es-ES" sz="1400" b="1" kern="1200" baseline="0" dirty="0">
              <a:ln>
                <a:noFill/>
              </a:ln>
              <a:solidFill>
                <a:schemeClr val="tx1"/>
              </a:solidFill>
            </a:rPr>
            <a:t> Y DESCRIPCION</a:t>
          </a:r>
          <a:endParaRPr lang="es-MX" sz="14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6704023" y="18661"/>
        <a:ext cx="1245401" cy="599804"/>
      </dsp:txXfrm>
    </dsp:sp>
    <dsp:sp modelId="{4376E4D2-7A11-4610-8507-CEFBE4DDA3FF}">
      <dsp:nvSpPr>
        <dsp:cNvPr id="0" name=""/>
        <dsp:cNvSpPr/>
      </dsp:nvSpPr>
      <dsp:spPr>
        <a:xfrm>
          <a:off x="8096357" y="159505"/>
          <a:ext cx="271937" cy="318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kern="1200"/>
        </a:p>
      </dsp:txBody>
      <dsp:txXfrm>
        <a:off x="8096357" y="223128"/>
        <a:ext cx="190356" cy="190869"/>
      </dsp:txXfrm>
    </dsp:sp>
    <dsp:sp modelId="{EE1682BF-C5C5-4098-97ED-9DBD88969A51}">
      <dsp:nvSpPr>
        <dsp:cNvPr id="0" name=""/>
        <dsp:cNvSpPr/>
      </dsp:nvSpPr>
      <dsp:spPr>
        <a:xfrm>
          <a:off x="8481174" y="0"/>
          <a:ext cx="1282723" cy="63712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ln>
                <a:noFill/>
              </a:ln>
              <a:solidFill>
                <a:schemeClr val="tx1"/>
              </a:solidFill>
            </a:rPr>
            <a:t>MENU</a:t>
          </a:r>
          <a:endParaRPr lang="es-MX" sz="14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8499835" y="18661"/>
        <a:ext cx="1245401" cy="59980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5F8A-E57B-48C6-949C-D9027C289CB4}">
      <dsp:nvSpPr>
        <dsp:cNvPr id="0" name=""/>
        <dsp:cNvSpPr/>
      </dsp:nvSpPr>
      <dsp:spPr>
        <a:xfrm>
          <a:off x="1353" y="20244"/>
          <a:ext cx="1688249" cy="5966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OFICIOS</a:t>
          </a:r>
          <a:endParaRPr lang="es-MX" sz="12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8828" y="37719"/>
        <a:ext cx="1653299" cy="561685"/>
      </dsp:txXfrm>
    </dsp:sp>
    <dsp:sp modelId="{34F1F2D3-B7B7-4EE6-A5CA-2F05170D826B}">
      <dsp:nvSpPr>
        <dsp:cNvPr id="0" name=""/>
        <dsp:cNvSpPr/>
      </dsp:nvSpPr>
      <dsp:spPr>
        <a:xfrm rot="28247">
          <a:off x="1795140" y="203980"/>
          <a:ext cx="223756" cy="246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b="1" kern="1200">
            <a:ln>
              <a:noFill/>
            </a:ln>
            <a:solidFill>
              <a:schemeClr val="tx1"/>
            </a:solidFill>
          </a:endParaRPr>
        </a:p>
      </dsp:txBody>
      <dsp:txXfrm>
        <a:off x="1795141" y="253026"/>
        <a:ext cx="156629" cy="147965"/>
      </dsp:txXfrm>
    </dsp:sp>
    <dsp:sp modelId="{ABDF0128-6E33-482E-90D4-84FBFA652F51}">
      <dsp:nvSpPr>
        <dsp:cNvPr id="0" name=""/>
        <dsp:cNvSpPr/>
      </dsp:nvSpPr>
      <dsp:spPr>
        <a:xfrm>
          <a:off x="2111770" y="40489"/>
          <a:ext cx="2395092" cy="5966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IMAGEN DE CADA OFICIO</a:t>
          </a:r>
          <a:endParaRPr lang="es-MX" sz="12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129245" y="57964"/>
        <a:ext cx="2360142" cy="561685"/>
      </dsp:txXfrm>
    </dsp:sp>
    <dsp:sp modelId="{A37D768B-A441-43C0-B8B2-064E10982695}">
      <dsp:nvSpPr>
        <dsp:cNvPr id="0" name=""/>
        <dsp:cNvSpPr/>
      </dsp:nvSpPr>
      <dsp:spPr>
        <a:xfrm rot="21573335">
          <a:off x="4600196" y="204722"/>
          <a:ext cx="197879" cy="246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b="1" kern="1200">
            <a:ln>
              <a:noFill/>
            </a:ln>
            <a:solidFill>
              <a:schemeClr val="tx1"/>
            </a:solidFill>
          </a:endParaRPr>
        </a:p>
      </dsp:txBody>
      <dsp:txXfrm>
        <a:off x="4600197" y="254274"/>
        <a:ext cx="138515" cy="147965"/>
      </dsp:txXfrm>
    </dsp:sp>
    <dsp:sp modelId="{02B9758A-7B24-4CAB-9E34-1358AF89D6B2}">
      <dsp:nvSpPr>
        <dsp:cNvPr id="0" name=""/>
        <dsp:cNvSpPr/>
      </dsp:nvSpPr>
      <dsp:spPr>
        <a:xfrm>
          <a:off x="4880209" y="20244"/>
          <a:ext cx="2078229" cy="5966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NOMBRE DEL OFICIO</a:t>
          </a:r>
        </a:p>
      </dsp:txBody>
      <dsp:txXfrm>
        <a:off x="4897684" y="37719"/>
        <a:ext cx="2043279" cy="561685"/>
      </dsp:txXfrm>
    </dsp:sp>
    <dsp:sp modelId="{E876913C-093D-4279-9916-26B8030CE5D7}">
      <dsp:nvSpPr>
        <dsp:cNvPr id="0" name=""/>
        <dsp:cNvSpPr/>
      </dsp:nvSpPr>
      <dsp:spPr>
        <a:xfrm>
          <a:off x="7057878" y="195257"/>
          <a:ext cx="210811" cy="246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415426"/>
            <a:satOff val="-8871"/>
            <a:lumOff val="331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b="1" kern="1200">
            <a:ln>
              <a:noFill/>
            </a:ln>
            <a:solidFill>
              <a:schemeClr val="tx1"/>
            </a:solidFill>
          </a:endParaRPr>
        </a:p>
      </dsp:txBody>
      <dsp:txXfrm>
        <a:off x="7057878" y="244579"/>
        <a:ext cx="147568" cy="147965"/>
      </dsp:txXfrm>
    </dsp:sp>
    <dsp:sp modelId="{01D82373-97C3-4CAD-8020-E775487960B7}">
      <dsp:nvSpPr>
        <dsp:cNvPr id="0" name=""/>
        <dsp:cNvSpPr/>
      </dsp:nvSpPr>
      <dsp:spPr>
        <a:xfrm>
          <a:off x="7356196" y="20244"/>
          <a:ext cx="994392" cy="5966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GRAFICA DE PORCENTAJE</a:t>
          </a:r>
        </a:p>
      </dsp:txBody>
      <dsp:txXfrm>
        <a:off x="7373671" y="37719"/>
        <a:ext cx="959442" cy="561685"/>
      </dsp:txXfrm>
    </dsp:sp>
    <dsp:sp modelId="{FFE63ACA-26BB-464B-BDC2-A2C46A94FB18}">
      <dsp:nvSpPr>
        <dsp:cNvPr id="0" name=""/>
        <dsp:cNvSpPr/>
      </dsp:nvSpPr>
      <dsp:spPr>
        <a:xfrm>
          <a:off x="8450027" y="195257"/>
          <a:ext cx="210811" cy="246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000" kern="1200"/>
        </a:p>
      </dsp:txBody>
      <dsp:txXfrm>
        <a:off x="8450027" y="244579"/>
        <a:ext cx="147568" cy="147965"/>
      </dsp:txXfrm>
    </dsp:sp>
    <dsp:sp modelId="{D4FF45A8-F15B-44C5-B463-33B2A7837C8A}">
      <dsp:nvSpPr>
        <dsp:cNvPr id="0" name=""/>
        <dsp:cNvSpPr/>
      </dsp:nvSpPr>
      <dsp:spPr>
        <a:xfrm>
          <a:off x="8748345" y="20244"/>
          <a:ext cx="994392" cy="5966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ln>
                <a:noFill/>
              </a:ln>
              <a:solidFill>
                <a:schemeClr val="tx1"/>
              </a:solidFill>
            </a:rPr>
            <a:t>MENU</a:t>
          </a:r>
        </a:p>
      </dsp:txBody>
      <dsp:txXfrm>
        <a:off x="8765820" y="37719"/>
        <a:ext cx="959442" cy="5616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85F8A-E57B-48C6-949C-D9027C289CB4}">
      <dsp:nvSpPr>
        <dsp:cNvPr id="0" name=""/>
        <dsp:cNvSpPr/>
      </dsp:nvSpPr>
      <dsp:spPr>
        <a:xfrm>
          <a:off x="3323" y="0"/>
          <a:ext cx="1968950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ln>
                <a:noFill/>
              </a:ln>
              <a:solidFill>
                <a:schemeClr val="tx1"/>
              </a:solidFill>
            </a:rPr>
            <a:t>UBICACIÓN Y CONTACTO</a:t>
          </a:r>
          <a:endParaRPr lang="es-MX" sz="13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1984" y="18661"/>
        <a:ext cx="1931628" cy="599803"/>
      </dsp:txXfrm>
    </dsp:sp>
    <dsp:sp modelId="{34F1F2D3-B7B7-4EE6-A5CA-2F05170D826B}">
      <dsp:nvSpPr>
        <dsp:cNvPr id="0" name=""/>
        <dsp:cNvSpPr/>
      </dsp:nvSpPr>
      <dsp:spPr>
        <a:xfrm>
          <a:off x="2095364" y="174756"/>
          <a:ext cx="260950" cy="2876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100" b="1" kern="1200">
            <a:ln>
              <a:noFill/>
            </a:ln>
            <a:solidFill>
              <a:schemeClr val="tx1"/>
            </a:solidFill>
          </a:endParaRPr>
        </a:p>
      </dsp:txBody>
      <dsp:txXfrm>
        <a:off x="2095364" y="232278"/>
        <a:ext cx="182665" cy="172568"/>
      </dsp:txXfrm>
    </dsp:sp>
    <dsp:sp modelId="{ABDF0128-6E33-482E-90D4-84FBFA652F51}">
      <dsp:nvSpPr>
        <dsp:cNvPr id="0" name=""/>
        <dsp:cNvSpPr/>
      </dsp:nvSpPr>
      <dsp:spPr>
        <a:xfrm>
          <a:off x="2464634" y="0"/>
          <a:ext cx="2793319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ln>
                <a:noFill/>
              </a:ln>
              <a:solidFill>
                <a:schemeClr val="tx1"/>
              </a:solidFill>
            </a:rPr>
            <a:t>UBICACIÓN DE MAPS</a:t>
          </a:r>
          <a:endParaRPr lang="es-MX" sz="1300" b="1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483295" y="18661"/>
        <a:ext cx="2755997" cy="599803"/>
      </dsp:txXfrm>
    </dsp:sp>
    <dsp:sp modelId="{A37D768B-A441-43C0-B8B2-064E10982695}">
      <dsp:nvSpPr>
        <dsp:cNvPr id="0" name=""/>
        <dsp:cNvSpPr/>
      </dsp:nvSpPr>
      <dsp:spPr>
        <a:xfrm>
          <a:off x="5366809" y="174756"/>
          <a:ext cx="230773" cy="2876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100" b="1" kern="1200">
            <a:ln>
              <a:noFill/>
            </a:ln>
            <a:solidFill>
              <a:schemeClr val="tx1"/>
            </a:solidFill>
          </a:endParaRPr>
        </a:p>
      </dsp:txBody>
      <dsp:txXfrm>
        <a:off x="5366809" y="232278"/>
        <a:ext cx="161541" cy="172568"/>
      </dsp:txXfrm>
    </dsp:sp>
    <dsp:sp modelId="{02B9758A-7B24-4CAB-9E34-1358AF89D6B2}">
      <dsp:nvSpPr>
        <dsp:cNvPr id="0" name=""/>
        <dsp:cNvSpPr/>
      </dsp:nvSpPr>
      <dsp:spPr>
        <a:xfrm>
          <a:off x="5693376" y="0"/>
          <a:ext cx="2423772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ln>
                <a:noFill/>
              </a:ln>
              <a:solidFill>
                <a:schemeClr val="tx1"/>
              </a:solidFill>
            </a:rPr>
            <a:t>FORMULARIO PARA COMENTARIOS Y PREGUNTAS</a:t>
          </a:r>
        </a:p>
      </dsp:txBody>
      <dsp:txXfrm>
        <a:off x="5712037" y="18661"/>
        <a:ext cx="2386450" cy="599803"/>
      </dsp:txXfrm>
    </dsp:sp>
    <dsp:sp modelId="{AEC95E43-6C91-42DC-8586-BE8EC777F5B9}">
      <dsp:nvSpPr>
        <dsp:cNvPr id="0" name=""/>
        <dsp:cNvSpPr/>
      </dsp:nvSpPr>
      <dsp:spPr>
        <a:xfrm>
          <a:off x="8233121" y="174756"/>
          <a:ext cx="245862" cy="2876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100" b="1" kern="1200">
            <a:ln>
              <a:noFill/>
            </a:ln>
            <a:solidFill>
              <a:schemeClr val="tx1"/>
            </a:solidFill>
          </a:endParaRPr>
        </a:p>
      </dsp:txBody>
      <dsp:txXfrm>
        <a:off x="8233121" y="232278"/>
        <a:ext cx="172103" cy="172568"/>
      </dsp:txXfrm>
    </dsp:sp>
    <dsp:sp modelId="{81F51E4C-B79C-4354-A349-10DF78753DE7}">
      <dsp:nvSpPr>
        <dsp:cNvPr id="0" name=""/>
        <dsp:cNvSpPr/>
      </dsp:nvSpPr>
      <dsp:spPr>
        <a:xfrm>
          <a:off x="8581040" y="0"/>
          <a:ext cx="1159727" cy="63712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01247"/>
            <a:satOff val="-4901"/>
            <a:lumOff val="214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ln>
                <a:noFill/>
              </a:ln>
              <a:solidFill>
                <a:schemeClr val="tx1"/>
              </a:solidFill>
            </a:rPr>
            <a:t>MENU</a:t>
          </a:r>
        </a:p>
      </dsp:txBody>
      <dsp:txXfrm>
        <a:off x="8599701" y="18661"/>
        <a:ext cx="1122405" cy="599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5AD7CB-F971-4624-895B-4C4547AB7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9BE4BB-CEE1-4FE9-802B-FC32E8253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8FD76-5BD0-4719-8715-48AA1AC6F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9CA29E-1D2A-465D-A50B-51013246A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8ACA0C-B5F6-4F29-B1A4-5C33117EC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018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A11E7-3FD3-4B12-B538-19B7AD65F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A8FB3F-61A2-4CD2-88C0-FA27D5E85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1CE3B8-3A6F-4FE2-9A89-36CEEA19E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922730-0946-4E84-91CA-A907A5960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FBB2DE-D425-4960-8945-C1D1FB30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657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F37DC8-B7E6-4700-BBE7-F0700574D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6DBB8D-38BD-4C9E-85C6-69FDD1C92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B91A0B-FFD1-4457-AE36-40304F05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FAEA72-554E-4B59-B9D7-BD61A4908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DFF945-B19F-4925-BAA3-6C4086C5E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47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D69D53-04B0-427B-921C-1BCD16D40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104213-2B31-4838-A294-128BDC339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C85D49-D646-45D3-9155-03D29631A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524697-DED9-4D3C-8120-9ADB7DF2D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2E5C05-2DCD-46CC-8C97-3D9D89DB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2231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360EE7-7A9A-470E-B03A-F78AD85ED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F3D979-4C0D-4278-9D5A-52A0AFEB3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E49892-E959-4BB4-ADE1-18E1FEBCD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A033A6-1032-4DD5-B987-41DC58597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2F1604-62DF-4736-8ECE-E3B52AC33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14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89D91D-4109-4D6D-9CEB-14C5AFF84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59225D-AC1F-41A0-B980-CD7FF366A1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0CDE3B-7A34-47AC-9523-C0086ED0A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A53EC1-E559-48A6-9E55-54AFA2E15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FC8290-414A-4083-A025-294FF1583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656621-B401-4CF9-9FED-7C9E5A356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989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2D060-E1F4-4EEE-9144-C6D1B1C77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0730BB-23D7-4309-BFAE-55C93295F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B4ADE8A-CCDD-4A98-BEF5-C4E35E4F0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FAAD3E4-9402-469E-B814-A734FB540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725B185-497C-412D-8A97-31148BA594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8FD4DF2-C0C1-4067-BB75-07FF54D8B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7BA8EE7-0961-4AAC-A346-9EF415416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104FC7B-83F9-41D7-BE04-CEB4D54AA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65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EAA94-5499-41B5-B115-BC51EBCE5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B212031-430C-4B6F-BDD0-C442739B3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3073855-53BC-4E27-A4BF-99601A5F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583FE50-08A4-4DCB-8645-468980B7B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109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ADC956D-930A-487A-8A28-B6B0FD7CF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ADFE51-2CA9-439D-9D4C-7B20CF66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7D6913C-936F-47F0-B8DE-866B96AC4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902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7B97AB-784E-4D8A-8C2B-27DC84824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0B49CF-344E-4B66-A2FD-00FDF05A3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CEE51A-9559-4375-BC09-260A8E1B10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F916D2-A22E-42BF-B5A9-1514F88C3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57B8C7-C66F-4306-A6A1-9A8A06356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C21590-784F-42E2-845D-0DAD8A23E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128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C6F246-62E9-4CB2-A28C-AF9873EEB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94E3E31-3BEA-4218-A5C3-DCB2E46ACC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3C94BF-E7C7-45EC-B0CB-2AA2FF827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404D6F-5CE1-43CF-9B17-5E10928E2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8FC397-5C49-416B-B6CF-AA0FD9A17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4BA99E-D3C2-47D6-8274-AAE798485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53B638B-EEC2-45AC-9D18-941855A03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2180E0-52AC-4CC1-9260-08A27713F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4F97A2-94F1-4714-9B96-DE5B422201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92654-5137-4EFD-976D-02336E4C4BA5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E05EE0-4E0E-4A42-B13D-35A48E649D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2B523F-73C3-4102-A4C2-B50E4880A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55798-1D9B-4DD5-8FDA-42F8DF9A60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2442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9" Type="http://schemas.openxmlformats.org/officeDocument/2006/relationships/diagramQuickStyle" Target="../diagrams/quickStyle8.xml"/><Relationship Id="rId21" Type="http://schemas.microsoft.com/office/2007/relationships/diagramDrawing" Target="../diagrams/drawing4.xml"/><Relationship Id="rId34" Type="http://schemas.openxmlformats.org/officeDocument/2006/relationships/diagramQuickStyle" Target="../diagrams/quickStyle7.xml"/><Relationship Id="rId42" Type="http://schemas.openxmlformats.org/officeDocument/2006/relationships/diagramData" Target="../diagrams/data9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9" Type="http://schemas.openxmlformats.org/officeDocument/2006/relationships/diagramQuickStyle" Target="../diagrams/quickStyle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32" Type="http://schemas.openxmlformats.org/officeDocument/2006/relationships/diagramData" Target="../diagrams/data7.xml"/><Relationship Id="rId37" Type="http://schemas.openxmlformats.org/officeDocument/2006/relationships/diagramData" Target="../diagrams/data8.xml"/><Relationship Id="rId40" Type="http://schemas.openxmlformats.org/officeDocument/2006/relationships/diagramColors" Target="../diagrams/colors8.xml"/><Relationship Id="rId45" Type="http://schemas.openxmlformats.org/officeDocument/2006/relationships/diagramColors" Target="../diagrams/colors9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36" Type="http://schemas.microsoft.com/office/2007/relationships/diagramDrawing" Target="../diagrams/drawing7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4" Type="http://schemas.openxmlformats.org/officeDocument/2006/relationships/diagramQuickStyle" Target="../diagrams/quickStyle9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Relationship Id="rId35" Type="http://schemas.openxmlformats.org/officeDocument/2006/relationships/diagramColors" Target="../diagrams/colors7.xml"/><Relationship Id="rId43" Type="http://schemas.openxmlformats.org/officeDocument/2006/relationships/diagramLayout" Target="../diagrams/layout9.xml"/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33" Type="http://schemas.openxmlformats.org/officeDocument/2006/relationships/diagramLayout" Target="../diagrams/layout7.xml"/><Relationship Id="rId38" Type="http://schemas.openxmlformats.org/officeDocument/2006/relationships/diagramLayout" Target="../diagrams/layout8.xml"/><Relationship Id="rId46" Type="http://schemas.microsoft.com/office/2007/relationships/diagramDrawing" Target="../diagrams/drawing9.xml"/><Relationship Id="rId20" Type="http://schemas.openxmlformats.org/officeDocument/2006/relationships/diagramColors" Target="../diagrams/colors4.xml"/><Relationship Id="rId41" Type="http://schemas.microsoft.com/office/2007/relationships/diagramDrawing" Target="../diagrams/drawin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38000">
              <a:schemeClr val="accent5">
                <a:lumMod val="40000"/>
                <a:lumOff val="60000"/>
              </a:schemeClr>
            </a:gs>
            <a:gs pos="68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A78BFAA-A735-4546-9BFA-4F4DF5AE8591}"/>
              </a:ext>
            </a:extLst>
          </p:cNvPr>
          <p:cNvSpPr txBox="1"/>
          <p:nvPr/>
        </p:nvSpPr>
        <p:spPr>
          <a:xfrm>
            <a:off x="370115" y="1328058"/>
            <a:ext cx="10036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ISOCP3" panose="00000400000000000000" pitchFamily="2" charset="0"/>
                <a:cs typeface="ISOCP3" panose="00000400000000000000" pitchFamily="2" charset="0"/>
              </a:rPr>
              <a:t>COLEGIO DE EDUCACIÓN PROFESIONAL TECNICA DEL ESTADO DE QUERÉTARO</a:t>
            </a:r>
            <a:endParaRPr lang="es-MX" sz="2400" b="1" dirty="0">
              <a:latin typeface="ISOCP3" panose="00000400000000000000" pitchFamily="2" charset="0"/>
              <a:cs typeface="ISOCP3" panose="00000400000000000000" pitchFamily="2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C707904-ACDB-46E3-A7DD-88E1D6979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6743" y="54472"/>
            <a:ext cx="1506698" cy="127358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743EF64-1AC7-490E-BAAB-87AEA3A1EB75}"/>
              </a:ext>
            </a:extLst>
          </p:cNvPr>
          <p:cNvSpPr txBox="1"/>
          <p:nvPr/>
        </p:nvSpPr>
        <p:spPr>
          <a:xfrm>
            <a:off x="435429" y="2299070"/>
            <a:ext cx="99713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Microsoft PhagsPa" panose="020B0502040204020203" pitchFamily="34" charset="0"/>
              </a:rPr>
              <a:t>LUCILA CHAPARRO AGUILAR</a:t>
            </a:r>
          </a:p>
          <a:p>
            <a:pPr algn="ctr"/>
            <a:endParaRPr lang="es-ES" sz="2400" b="1" dirty="0">
              <a:latin typeface="Microsoft PhagsPa" panose="020B0502040204020203" pitchFamily="34" charset="0"/>
            </a:endParaRPr>
          </a:p>
          <a:p>
            <a:pPr algn="ctr"/>
            <a:endParaRPr lang="es-ES" sz="2400" b="1" dirty="0">
              <a:latin typeface="Microsoft PhagsPa" panose="020B0502040204020203" pitchFamily="34" charset="0"/>
            </a:endParaRPr>
          </a:p>
          <a:p>
            <a:pPr algn="ctr"/>
            <a:r>
              <a:rPr lang="es-ES" sz="2400" b="1" dirty="0">
                <a:latin typeface="Microsoft PhagsPa" panose="020B0502040204020203" pitchFamily="34" charset="0"/>
              </a:rPr>
              <a:t>602 </a:t>
            </a:r>
          </a:p>
          <a:p>
            <a:pPr algn="ctr"/>
            <a:endParaRPr lang="es-ES" sz="2400" b="1" dirty="0">
              <a:latin typeface="Microsoft PhagsPa" panose="020B0502040204020203" pitchFamily="34" charset="0"/>
            </a:endParaRPr>
          </a:p>
          <a:p>
            <a:pPr algn="ctr"/>
            <a:r>
              <a:rPr lang="es-ES" sz="2400" b="1" dirty="0">
                <a:latin typeface="Microsoft PhagsPa" panose="020B0502040204020203" pitchFamily="34" charset="0"/>
              </a:rPr>
              <a:t>INFORMATICA</a:t>
            </a:r>
          </a:p>
          <a:p>
            <a:pPr algn="ctr"/>
            <a:endParaRPr lang="es-ES" sz="2400" b="1" dirty="0">
              <a:latin typeface="Microsoft PhagsPa" panose="020B0502040204020203" pitchFamily="34" charset="0"/>
            </a:endParaRPr>
          </a:p>
          <a:p>
            <a:pPr algn="ctr"/>
            <a:endParaRPr lang="es-ES" sz="2400" b="1" dirty="0">
              <a:latin typeface="Microsoft PhagsPa" panose="020B0502040204020203" pitchFamily="34" charset="0"/>
            </a:endParaRPr>
          </a:p>
          <a:p>
            <a:pPr algn="ctr"/>
            <a:r>
              <a:rPr lang="es-ES" sz="2400" b="1" dirty="0">
                <a:latin typeface="Microsoft PhagsPa" panose="020B0502040204020203" pitchFamily="34" charset="0"/>
              </a:rPr>
              <a:t>DISEÑO Y ELABORACIÓN DE PÁGINAS WEB</a:t>
            </a:r>
          </a:p>
          <a:p>
            <a:pPr algn="ctr"/>
            <a:endParaRPr lang="es-ES" sz="2400" b="1" dirty="0">
              <a:latin typeface="Microsoft PhagsPa" panose="020B0502040204020203" pitchFamily="34" charset="0"/>
            </a:endParaRPr>
          </a:p>
          <a:p>
            <a:pPr algn="ctr"/>
            <a:r>
              <a:rPr lang="es-ES" sz="2400" b="1" dirty="0">
                <a:latin typeface="Microsoft PhagsPa" panose="020B0502040204020203" pitchFamily="34" charset="0"/>
              </a:rPr>
              <a:t>PROFESOR: I.S.C. GEOVANE CHÁVEZ DURÁN</a:t>
            </a:r>
            <a:endParaRPr lang="es-MX" sz="2400" b="1" dirty="0">
              <a:latin typeface="Microsoft PhagsP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24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38000">
              <a:schemeClr val="accent5">
                <a:lumMod val="40000"/>
                <a:lumOff val="60000"/>
              </a:schemeClr>
            </a:gs>
            <a:gs pos="68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DD3A059D-B6EF-4388-A865-A8A1B9077E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3099740"/>
              </p:ext>
            </p:extLst>
          </p:nvPr>
        </p:nvGraphicFramePr>
        <p:xfrm>
          <a:off x="1379131" y="705195"/>
          <a:ext cx="9765862" cy="6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FFF220F0-C998-489E-85A5-EA9169B58B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3945559"/>
              </p:ext>
            </p:extLst>
          </p:nvPr>
        </p:nvGraphicFramePr>
        <p:xfrm>
          <a:off x="1411787" y="2067331"/>
          <a:ext cx="9765862" cy="637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368094FE-B41D-4636-8FE4-79B33D0AA0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6021850"/>
              </p:ext>
            </p:extLst>
          </p:nvPr>
        </p:nvGraphicFramePr>
        <p:xfrm>
          <a:off x="1390016" y="2737542"/>
          <a:ext cx="9765862" cy="637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4FD142D1-ED90-47E6-BD4B-80A43485F6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451798"/>
              </p:ext>
            </p:extLst>
          </p:nvPr>
        </p:nvGraphicFramePr>
        <p:xfrm>
          <a:off x="1390016" y="3417828"/>
          <a:ext cx="9765862" cy="707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5D950BB0-8E7C-46E1-83C1-5826C0867D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7374695"/>
              </p:ext>
            </p:extLst>
          </p:nvPr>
        </p:nvGraphicFramePr>
        <p:xfrm>
          <a:off x="1379131" y="4154297"/>
          <a:ext cx="9765862" cy="6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C8E7E897-A0C2-4BC5-9BDE-0B0A774224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3976898"/>
              </p:ext>
            </p:extLst>
          </p:nvPr>
        </p:nvGraphicFramePr>
        <p:xfrm>
          <a:off x="1379131" y="4821205"/>
          <a:ext cx="9744091" cy="6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14" name="Diagrama 13">
            <a:extLst>
              <a:ext uri="{FF2B5EF4-FFF2-40B4-BE49-F238E27FC236}">
                <a16:creationId xmlns:a16="http://schemas.microsoft.com/office/drawing/2014/main" id="{8C92922F-5CCF-482C-BA7F-C41BB4D3D3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1367062"/>
              </p:ext>
            </p:extLst>
          </p:nvPr>
        </p:nvGraphicFramePr>
        <p:xfrm>
          <a:off x="1390016" y="1384479"/>
          <a:ext cx="9765862" cy="637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  <p:graphicFrame>
        <p:nvGraphicFramePr>
          <p:cNvPr id="15" name="Diagrama 14">
            <a:extLst>
              <a:ext uri="{FF2B5EF4-FFF2-40B4-BE49-F238E27FC236}">
                <a16:creationId xmlns:a16="http://schemas.microsoft.com/office/drawing/2014/main" id="{80D02E72-3CB5-4C8C-A860-0103BF4A44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0390226"/>
              </p:ext>
            </p:extLst>
          </p:nvPr>
        </p:nvGraphicFramePr>
        <p:xfrm>
          <a:off x="1390016" y="5523035"/>
          <a:ext cx="9744091" cy="6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7" r:lo="rId38" r:qs="rId39" r:cs="rId40"/>
          </a:graphicData>
        </a:graphic>
      </p:graphicFrame>
      <p:sp>
        <p:nvSpPr>
          <p:cNvPr id="16" name="Rectángulo 15">
            <a:extLst>
              <a:ext uri="{FF2B5EF4-FFF2-40B4-BE49-F238E27FC236}">
                <a16:creationId xmlns:a16="http://schemas.microsoft.com/office/drawing/2014/main" id="{134D04AC-07CD-4991-A0CD-C6BBDA5EC3A6}"/>
              </a:ext>
            </a:extLst>
          </p:cNvPr>
          <p:cNvSpPr/>
          <p:nvPr/>
        </p:nvSpPr>
        <p:spPr>
          <a:xfrm>
            <a:off x="1724835" y="-88041"/>
            <a:ext cx="8742330" cy="720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MAPA DE SITIO DE EL RINCÓN</a:t>
            </a:r>
            <a:endParaRPr lang="es-MX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graphicFrame>
        <p:nvGraphicFramePr>
          <p:cNvPr id="17" name="Diagrama 16">
            <a:extLst>
              <a:ext uri="{FF2B5EF4-FFF2-40B4-BE49-F238E27FC236}">
                <a16:creationId xmlns:a16="http://schemas.microsoft.com/office/drawing/2014/main" id="{B4033FE6-72A5-45C6-81AB-E487516FA8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7753378"/>
              </p:ext>
            </p:extLst>
          </p:nvPr>
        </p:nvGraphicFramePr>
        <p:xfrm>
          <a:off x="1400901" y="6208598"/>
          <a:ext cx="9744091" cy="6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2" r:lo="rId43" r:qs="rId44" r:cs="rId45"/>
          </a:graphicData>
        </a:graphic>
      </p:graphicFrame>
    </p:spTree>
    <p:extLst>
      <p:ext uri="{BB962C8B-B14F-4D97-AF65-F5344CB8AC3E}">
        <p14:creationId xmlns:p14="http://schemas.microsoft.com/office/powerpoint/2010/main" val="34590274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146</Words>
  <Application>Microsoft Office PowerPoint</Application>
  <PresentationFormat>Panorámica</PresentationFormat>
  <Paragraphs>53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ISOCP3</vt:lpstr>
      <vt:lpstr>Microsoft PhagsPa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Conalep_Amealco</dc:creator>
  <cp:lastModifiedBy>Conalep_Amealco</cp:lastModifiedBy>
  <cp:revision>6</cp:revision>
  <dcterms:created xsi:type="dcterms:W3CDTF">2024-04-18T19:29:11Z</dcterms:created>
  <dcterms:modified xsi:type="dcterms:W3CDTF">2024-04-18T20:37:03Z</dcterms:modified>
</cp:coreProperties>
</file>