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1A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91" autoAdjust="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21340-DE3F-4CA2-BBDF-B62749FB8CA4}" type="datetimeFigureOut">
              <a:rPr lang="es-MX" smtClean="0"/>
              <a:t>19/04/2024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62792F-FFE2-4AEF-8951-50CEF49D19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7517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62792F-FFE2-4AEF-8951-50CEF49D1914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9224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13FA12-D59E-5BC6-342B-43202DFD3F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B4D07D9-DDEF-FB16-D2FD-7AB12BF199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AD58C9-92D8-A9B6-275A-8FEC03AAB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0B47C-5BB8-EE45-A94C-6E2B77D17DE0}" type="datetimeFigureOut">
              <a:rPr lang="es-US" smtClean="0"/>
              <a:t>4/19/2024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4DA723-CF7A-7DFB-1310-924D98809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B30EDB-30E2-6B84-5634-1E6521961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3849-7167-EF4B-8C78-8EC0F56607BE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768960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F9F1BC-7A14-F917-C657-C9DB62DF9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C7798A-E72B-856E-1F3E-54B4076A2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B566F0-49DA-98F2-86B6-5478BEB45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0B47C-5BB8-EE45-A94C-6E2B77D17DE0}" type="datetimeFigureOut">
              <a:rPr lang="es-US" smtClean="0"/>
              <a:t>4/19/2024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1299A5-9224-280B-CA0B-46EBC5718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F9BDD4-E49C-1038-21B8-C460A036D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3849-7167-EF4B-8C78-8EC0F56607BE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28160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4E8B777-F29F-BF22-DB77-307EAC5C54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297D8B-DA92-4EB1-1287-2C9D702881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3AA2C0-7497-66F3-2230-B0A5E5AF4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0B47C-5BB8-EE45-A94C-6E2B77D17DE0}" type="datetimeFigureOut">
              <a:rPr lang="es-US" smtClean="0"/>
              <a:t>4/19/2024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6ACB86-6187-D670-7395-D02789316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6CC1C4-4044-EE04-05AC-3BF28B917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3849-7167-EF4B-8C78-8EC0F56607BE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60697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D73393-9778-DC6E-58A6-168008911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831F95-2912-5599-CE5D-4650DB378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12BC80-7C91-9123-AA4D-61E846C2C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0B47C-5BB8-EE45-A94C-6E2B77D17DE0}" type="datetimeFigureOut">
              <a:rPr lang="es-US" smtClean="0"/>
              <a:t>4/19/2024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74225E-2C7A-EF35-2B86-623DAA19C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F85CAF-2749-EAF9-E90D-4EE32ABBC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3849-7167-EF4B-8C78-8EC0F56607BE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72014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168070-52BD-4ADD-7370-306C3652F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5378266-AFC0-9827-1F85-74FD3C544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6A6B4A-5FDA-C855-D6D6-BA94DC1F2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0B47C-5BB8-EE45-A94C-6E2B77D17DE0}" type="datetimeFigureOut">
              <a:rPr lang="es-US" smtClean="0"/>
              <a:t>4/19/2024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4C6C17-179F-89B4-5BBE-D14F48C2E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8527BF-71F0-CB68-8540-4353CAD96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3849-7167-EF4B-8C78-8EC0F56607BE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398162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C03293-B144-E6A8-333F-465911D8E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2E39A3-0FCF-D5B5-F8D0-A33606A4E3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6E33C70-BE48-4999-F83F-C5F06E6CE1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7BB6832-2CAA-64AF-2BE0-B3BC0809E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0B47C-5BB8-EE45-A94C-6E2B77D17DE0}" type="datetimeFigureOut">
              <a:rPr lang="es-US" smtClean="0"/>
              <a:t>4/19/2024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8A4432F-0304-E02A-7332-704D0C87F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F93DBE0-1B9E-65B5-DB4A-F500695CF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3849-7167-EF4B-8C78-8EC0F56607BE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4648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9039DB-5858-DCAD-AAAA-17E8C6D33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A899FAD-08F5-1695-827F-B809CF229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915D1B9-6B3D-C91B-D634-CEB0215FC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5E35218-67F7-FF18-98AB-05DCDD709F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6F0E640-24E7-0244-430F-EC137BA638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149F903-A914-FCCA-A18F-AD1E70093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0B47C-5BB8-EE45-A94C-6E2B77D17DE0}" type="datetimeFigureOut">
              <a:rPr lang="es-US" smtClean="0"/>
              <a:t>4/19/2024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702FA20-892D-53DD-47A9-73D928A36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B210E9-6FE7-BA75-8166-473DE1881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3849-7167-EF4B-8C78-8EC0F56607BE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5249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D1D5CF-2B5D-CF3F-6D3E-877D9A881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775BD99-4F4E-8820-5A79-9784F7E4F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0B47C-5BB8-EE45-A94C-6E2B77D17DE0}" type="datetimeFigureOut">
              <a:rPr lang="es-US" smtClean="0"/>
              <a:t>4/19/2024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609ECF8-3FC4-265D-F29E-371CCA67D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88E094C-FFA1-B403-0AFE-4D5A55231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3849-7167-EF4B-8C78-8EC0F56607BE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35683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0D67E15-1A58-C269-D7CB-46DE61E4C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0B47C-5BB8-EE45-A94C-6E2B77D17DE0}" type="datetimeFigureOut">
              <a:rPr lang="es-US" smtClean="0"/>
              <a:t>4/19/2024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7D6DFF0-BFDE-9EA0-CBB6-03FE93B45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5DA19F3-81D0-E76B-36C4-64C46E45C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3849-7167-EF4B-8C78-8EC0F56607BE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701239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A187BF-8C2B-30BE-947B-DDCEBF771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6036AA-342E-5E47-AC14-8D5846397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D76E8D9-2B75-98DE-8208-5ED84676AC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F895D1E-8B35-4B94-A478-8D472C7CE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0B47C-5BB8-EE45-A94C-6E2B77D17DE0}" type="datetimeFigureOut">
              <a:rPr lang="es-US" smtClean="0"/>
              <a:t>4/19/2024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F5DED2-AEA7-4686-05BA-9C9F91B48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E4F4960-8637-8009-651E-02ACA9A6C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3849-7167-EF4B-8C78-8EC0F56607BE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922209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0DE152-0F76-F34E-3664-7E6D0C12F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E20A20B-06A9-5AF3-7030-8D33C5506E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707F6D-290E-8C44-879E-183BC9ADB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9EF321E-B6F6-EE7A-A0DA-FD5CB10A8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0B47C-5BB8-EE45-A94C-6E2B77D17DE0}" type="datetimeFigureOut">
              <a:rPr lang="es-US" smtClean="0"/>
              <a:t>4/19/2024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0D3308-2938-5BB0-342A-34F8A3E05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FA83F3B-95E1-6E28-7C8E-5E76C4C58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3849-7167-EF4B-8C78-8EC0F56607BE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68770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F2D5C77-D150-FE52-C5E8-812F662B5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60925F-500D-C34A-8C6C-A25542B0F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BE059D-678A-952A-AB8F-A6C160EF59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E0B47C-5BB8-EE45-A94C-6E2B77D17DE0}" type="datetimeFigureOut">
              <a:rPr lang="es-US" smtClean="0"/>
              <a:t>4/19/2024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DF3227-9E84-4A18-4D91-214FCB4C3D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47F575-C28C-2560-5545-54A3804EB2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E33849-7167-EF4B-8C78-8EC0F56607BE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0196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QUETA%20WEB.bmp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66EC47-F122-3136-EE9D-63585169A3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86676"/>
            <a:ext cx="9144000" cy="2387600"/>
          </a:xfrm>
        </p:spPr>
        <p:txBody>
          <a:bodyPr>
            <a:normAutofit/>
          </a:bodyPr>
          <a:lstStyle/>
          <a:p>
            <a:r>
              <a:rPr lang="es-US" b="1" dirty="0">
                <a:latin typeface="Comic Sans MS" panose="030F0702030302020204" pitchFamily="66" charset="0"/>
              </a:rPr>
              <a:t>Mapa de sitio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1D79876-2300-94DD-5061-4FF88D8052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9482" y="4377524"/>
            <a:ext cx="6413036" cy="1358113"/>
          </a:xfrm>
        </p:spPr>
        <p:txBody>
          <a:bodyPr>
            <a:normAutofit fontScale="85000" lnSpcReduction="20000"/>
          </a:bodyPr>
          <a:lstStyle/>
          <a:p>
            <a:r>
              <a:rPr lang="es-US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Diseño y elaboración de páginas web </a:t>
            </a:r>
          </a:p>
          <a:p>
            <a:r>
              <a:rPr lang="es-US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Geovane Chávez Durán</a:t>
            </a:r>
          </a:p>
          <a:p>
            <a:r>
              <a:rPr lang="es-US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Gabriela Mondragón Antonino</a:t>
            </a:r>
          </a:p>
          <a:p>
            <a:r>
              <a:rPr lang="es-US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601</a:t>
            </a:r>
          </a:p>
        </p:txBody>
      </p:sp>
      <p:pic>
        <p:nvPicPr>
          <p:cNvPr id="9" name="Imagen 8">
            <a:hlinkClick r:id="rId2" action="ppaction://hlinksldjump"/>
            <a:extLst>
              <a:ext uri="{FF2B5EF4-FFF2-40B4-BE49-F238E27FC236}">
                <a16:creationId xmlns:a16="http://schemas.microsoft.com/office/drawing/2014/main" id="{2E13FA6E-71D5-42F0-98B6-58DB4C240B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0838" y="4361063"/>
            <a:ext cx="1179615" cy="238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869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CDB8C4-15EC-398D-B72B-E25199A33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" y="18536"/>
            <a:ext cx="3925773" cy="1377324"/>
          </a:xfrm>
        </p:spPr>
        <p:txBody>
          <a:bodyPr>
            <a:normAutofit/>
          </a:bodyPr>
          <a:lstStyle/>
          <a:p>
            <a:r>
              <a:rPr lang="es-US" sz="3600" dirty="0"/>
              <a:t>Mapa de sitio web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3BE74E9-BB39-D80D-5650-4EC934E14A7A}"/>
              </a:ext>
            </a:extLst>
          </p:cNvPr>
          <p:cNvSpPr/>
          <p:nvPr/>
        </p:nvSpPr>
        <p:spPr>
          <a:xfrm>
            <a:off x="4636339" y="1315179"/>
            <a:ext cx="4297407" cy="6296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b="1" dirty="0">
                <a:solidFill>
                  <a:srgbClr val="C00000"/>
                </a:solidFill>
              </a:rPr>
              <a:t>San Pedro Tenango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9F54B428-06B6-BF5A-AAA6-FBCCF1C7332E}"/>
              </a:ext>
            </a:extLst>
          </p:cNvPr>
          <p:cNvSpPr/>
          <p:nvPr/>
        </p:nvSpPr>
        <p:spPr>
          <a:xfrm>
            <a:off x="83219" y="2138926"/>
            <a:ext cx="1901989" cy="49615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b="1" dirty="0"/>
              <a:t>Inicio</a:t>
            </a: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704ADBC3-E293-2F12-AFA7-B1800C91ABFD}"/>
              </a:ext>
            </a:extLst>
          </p:cNvPr>
          <p:cNvSpPr/>
          <p:nvPr/>
        </p:nvSpPr>
        <p:spPr>
          <a:xfrm rot="10800000" flipV="1">
            <a:off x="2226106" y="2172563"/>
            <a:ext cx="1810621" cy="462519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b="1" dirty="0"/>
              <a:t>Historia 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F94A524A-9049-B447-38F0-2E79FBD48973}"/>
              </a:ext>
            </a:extLst>
          </p:cNvPr>
          <p:cNvSpPr/>
          <p:nvPr/>
        </p:nvSpPr>
        <p:spPr>
          <a:xfrm>
            <a:off x="4186644" y="2166356"/>
            <a:ext cx="1810622" cy="49759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b="1" dirty="0"/>
              <a:t>Tradiciones 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26E18108-646B-2E2B-7754-75864249775A}"/>
              </a:ext>
            </a:extLst>
          </p:cNvPr>
          <p:cNvSpPr/>
          <p:nvPr/>
        </p:nvSpPr>
        <p:spPr>
          <a:xfrm>
            <a:off x="6208544" y="2136820"/>
            <a:ext cx="2095890" cy="52713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b="1" dirty="0"/>
              <a:t>Fiestas</a:t>
            </a: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B9A7B5D2-DBC3-51EF-5F59-0D6D7390F74B}"/>
              </a:ext>
            </a:extLst>
          </p:cNvPr>
          <p:cNvSpPr/>
          <p:nvPr/>
        </p:nvSpPr>
        <p:spPr>
          <a:xfrm>
            <a:off x="8600557" y="2137486"/>
            <a:ext cx="1828800" cy="527131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b="1" dirty="0"/>
              <a:t>Gastronomía 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FB73273D-C7AF-9C86-A643-81BD655043E2}"/>
              </a:ext>
            </a:extLst>
          </p:cNvPr>
          <p:cNvSpPr/>
          <p:nvPr/>
        </p:nvSpPr>
        <p:spPr>
          <a:xfrm>
            <a:off x="10596852" y="2137485"/>
            <a:ext cx="1511929" cy="497597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b="1" dirty="0"/>
              <a:t>Oficio 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05160527-C9B8-8902-3308-17315BC26EEA}"/>
              </a:ext>
            </a:extLst>
          </p:cNvPr>
          <p:cNvSpPr/>
          <p:nvPr/>
        </p:nvSpPr>
        <p:spPr>
          <a:xfrm>
            <a:off x="156289" y="4479018"/>
            <a:ext cx="1612677" cy="593022"/>
          </a:xfrm>
          <a:prstGeom prst="roundRect">
            <a:avLst>
              <a:gd name="adj" fmla="val 352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b="1" dirty="0"/>
              <a:t>Lugares turísticos 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B96009FC-50D9-1F2D-067A-5058DFF808A3}"/>
              </a:ext>
            </a:extLst>
          </p:cNvPr>
          <p:cNvSpPr/>
          <p:nvPr/>
        </p:nvSpPr>
        <p:spPr>
          <a:xfrm>
            <a:off x="2226105" y="4427792"/>
            <a:ext cx="1828800" cy="59302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b="1" dirty="0"/>
              <a:t>Datos curiosos 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F47FD216-3C15-D744-978E-D5DB86805153}"/>
              </a:ext>
            </a:extLst>
          </p:cNvPr>
          <p:cNvSpPr/>
          <p:nvPr/>
        </p:nvSpPr>
        <p:spPr>
          <a:xfrm>
            <a:off x="4168466" y="4483050"/>
            <a:ext cx="1828800" cy="629617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b="1" dirty="0"/>
              <a:t>Infraestructura </a:t>
            </a: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8B8CE313-A90B-E2A8-902C-095ACAE89D14}"/>
              </a:ext>
            </a:extLst>
          </p:cNvPr>
          <p:cNvSpPr/>
          <p:nvPr/>
        </p:nvSpPr>
        <p:spPr>
          <a:xfrm>
            <a:off x="6478395" y="4505878"/>
            <a:ext cx="1658409" cy="56616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b="1" dirty="0"/>
              <a:t>Ubicación </a:t>
            </a:r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4D79E23C-F4FC-BA23-7BDA-6981876E0EF0}"/>
              </a:ext>
            </a:extLst>
          </p:cNvPr>
          <p:cNvSpPr/>
          <p:nvPr/>
        </p:nvSpPr>
        <p:spPr>
          <a:xfrm>
            <a:off x="8573040" y="4409494"/>
            <a:ext cx="1828800" cy="629617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b="1" dirty="0"/>
              <a:t>Contactos 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81CE2D4A-D324-48D1-2B14-9318541C841A}"/>
              </a:ext>
            </a:extLst>
          </p:cNvPr>
          <p:cNvSpPr/>
          <p:nvPr/>
        </p:nvSpPr>
        <p:spPr>
          <a:xfrm>
            <a:off x="165582" y="2797519"/>
            <a:ext cx="1612677" cy="111357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1400" dirty="0">
                <a:solidFill>
                  <a:schemeClr val="tx1"/>
                </a:solidFill>
              </a:rPr>
              <a:t>Cómo inicio tendremos el nombre de la comunidad y un video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FE9C9DA0-59BC-B307-21F3-E36649CFE0A8}"/>
              </a:ext>
            </a:extLst>
          </p:cNvPr>
          <p:cNvSpPr/>
          <p:nvPr/>
        </p:nvSpPr>
        <p:spPr>
          <a:xfrm>
            <a:off x="2325077" y="2797519"/>
            <a:ext cx="1612677" cy="111357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1400" dirty="0">
                <a:solidFill>
                  <a:schemeClr val="tx1"/>
                </a:solidFill>
              </a:rPr>
              <a:t>Se mostrarán algunos datos importantes que influyen en la historia 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A522AB3E-94D4-F245-3D35-147B5B376BA5}"/>
              </a:ext>
            </a:extLst>
          </p:cNvPr>
          <p:cNvSpPr/>
          <p:nvPr/>
        </p:nvSpPr>
        <p:spPr>
          <a:xfrm>
            <a:off x="4346980" y="2905094"/>
            <a:ext cx="1471772" cy="111357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1400" dirty="0">
                <a:solidFill>
                  <a:schemeClr val="tx1"/>
                </a:solidFill>
              </a:rPr>
              <a:t>Se mostrarán algunas tradiciones junto con imágenes</a:t>
            </a:r>
            <a:r>
              <a:rPr lang="es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07C422EE-DCB1-AD88-88D6-7FAFD077FA20}"/>
              </a:ext>
            </a:extLst>
          </p:cNvPr>
          <p:cNvSpPr/>
          <p:nvPr/>
        </p:nvSpPr>
        <p:spPr>
          <a:xfrm>
            <a:off x="6639975" y="2797519"/>
            <a:ext cx="1335250" cy="111357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1400" dirty="0">
                <a:solidFill>
                  <a:schemeClr val="tx1"/>
                </a:solidFill>
              </a:rPr>
              <a:t>Las fiestas patronales</a:t>
            </a:r>
            <a:r>
              <a:rPr lang="es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FE55D87E-2728-5E84-9931-373ED730B489}"/>
              </a:ext>
            </a:extLst>
          </p:cNvPr>
          <p:cNvSpPr/>
          <p:nvPr/>
        </p:nvSpPr>
        <p:spPr>
          <a:xfrm>
            <a:off x="8881774" y="2805506"/>
            <a:ext cx="1266366" cy="131275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1400" dirty="0">
                <a:solidFill>
                  <a:schemeClr val="tx1"/>
                </a:solidFill>
              </a:rPr>
              <a:t>Algunas comidas que se acostumbran hacer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F687E06E-E0C5-85A1-4DAE-782C911F5D95}"/>
              </a:ext>
            </a:extLst>
          </p:cNvPr>
          <p:cNvSpPr/>
          <p:nvPr/>
        </p:nvSpPr>
        <p:spPr>
          <a:xfrm>
            <a:off x="10719633" y="2805506"/>
            <a:ext cx="1266366" cy="119393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1400" dirty="0">
                <a:solidFill>
                  <a:schemeClr val="tx1"/>
                </a:solidFill>
              </a:rPr>
              <a:t>Oficio: Agricultura y ganadería</a:t>
            </a:r>
            <a:r>
              <a:rPr lang="es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C744713E-98D9-98D9-9FA6-9ABDD05E85E5}"/>
              </a:ext>
            </a:extLst>
          </p:cNvPr>
          <p:cNvSpPr/>
          <p:nvPr/>
        </p:nvSpPr>
        <p:spPr>
          <a:xfrm>
            <a:off x="8818873" y="5214944"/>
            <a:ext cx="1354148" cy="103403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1400" dirty="0">
                <a:solidFill>
                  <a:schemeClr val="tx1"/>
                </a:solidFill>
              </a:rPr>
              <a:t>Dejar algún comentario y enviar</a:t>
            </a:r>
            <a:r>
              <a:rPr lang="es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A84B1E0E-2821-4C3D-3CC1-3D76EEC7B54E}"/>
              </a:ext>
            </a:extLst>
          </p:cNvPr>
          <p:cNvSpPr/>
          <p:nvPr/>
        </p:nvSpPr>
        <p:spPr>
          <a:xfrm flipH="1">
            <a:off x="6508329" y="5284672"/>
            <a:ext cx="1466896" cy="120820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1400" dirty="0">
                <a:solidFill>
                  <a:schemeClr val="tx1"/>
                </a:solidFill>
              </a:rPr>
              <a:t>La ubicación por mapa 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17F28612-6572-E668-04FA-26FE22D126F8}"/>
              </a:ext>
            </a:extLst>
          </p:cNvPr>
          <p:cNvSpPr/>
          <p:nvPr/>
        </p:nvSpPr>
        <p:spPr>
          <a:xfrm>
            <a:off x="4437555" y="5271172"/>
            <a:ext cx="1466896" cy="13117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sz="1400" dirty="0">
                <a:solidFill>
                  <a:schemeClr val="tx1"/>
                </a:solidFill>
              </a:rPr>
              <a:t>Escuelas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sz="1400" dirty="0">
                <a:solidFill>
                  <a:schemeClr val="tx1"/>
                </a:solidFill>
              </a:rPr>
              <a:t>Iglesia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s-US" sz="1400" dirty="0">
                <a:solidFill>
                  <a:schemeClr val="tx1"/>
                </a:solidFill>
              </a:rPr>
              <a:t>Clínica </a:t>
            </a: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D592868A-5D0E-3082-9CE8-B829AB4DA527}"/>
              </a:ext>
            </a:extLst>
          </p:cNvPr>
          <p:cNvSpPr/>
          <p:nvPr/>
        </p:nvSpPr>
        <p:spPr>
          <a:xfrm>
            <a:off x="2470858" y="5271172"/>
            <a:ext cx="1466896" cy="113016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1400" dirty="0">
                <a:solidFill>
                  <a:schemeClr val="tx1"/>
                </a:solidFill>
              </a:rPr>
              <a:t>Datos curiosos desde algo que haya pasado </a:t>
            </a: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17F9B71D-0ED3-BAF2-7453-BA5EC04168FF}"/>
              </a:ext>
            </a:extLst>
          </p:cNvPr>
          <p:cNvSpPr/>
          <p:nvPr/>
        </p:nvSpPr>
        <p:spPr>
          <a:xfrm>
            <a:off x="172958" y="5271172"/>
            <a:ext cx="1395836" cy="122170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1400" dirty="0">
                <a:solidFill>
                  <a:schemeClr val="tx1"/>
                </a:solidFill>
              </a:rPr>
              <a:t>Lugares turísticos junto con imágenes </a:t>
            </a:r>
          </a:p>
        </p:txBody>
      </p: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0A1A2F3B-B5EC-3954-7FD3-D71BAF6A6747}"/>
              </a:ext>
            </a:extLst>
          </p:cNvPr>
          <p:cNvCxnSpPr>
            <a:cxnSpLocks/>
          </p:cNvCxnSpPr>
          <p:nvPr/>
        </p:nvCxnSpPr>
        <p:spPr>
          <a:xfrm flipH="1">
            <a:off x="5041314" y="2589344"/>
            <a:ext cx="736" cy="315750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8DC2CC98-1E75-204B-EF06-EA912886523E}"/>
              </a:ext>
            </a:extLst>
          </p:cNvPr>
          <p:cNvCxnSpPr>
            <a:cxnSpLocks/>
          </p:cNvCxnSpPr>
          <p:nvPr/>
        </p:nvCxnSpPr>
        <p:spPr>
          <a:xfrm>
            <a:off x="8952523" y="1599872"/>
            <a:ext cx="2400293" cy="30116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7DBC5EDC-E48C-F013-5093-8C4B00C87884}"/>
              </a:ext>
            </a:extLst>
          </p:cNvPr>
          <p:cNvCxnSpPr>
            <a:cxnSpLocks/>
          </p:cNvCxnSpPr>
          <p:nvPr/>
        </p:nvCxnSpPr>
        <p:spPr>
          <a:xfrm flipV="1">
            <a:off x="1118670" y="1639658"/>
            <a:ext cx="3517669" cy="25880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68C9D7D6-B6A0-1269-4D98-6657D5D37E4F}"/>
              </a:ext>
            </a:extLst>
          </p:cNvPr>
          <p:cNvCxnSpPr>
            <a:cxnSpLocks/>
          </p:cNvCxnSpPr>
          <p:nvPr/>
        </p:nvCxnSpPr>
        <p:spPr>
          <a:xfrm flipV="1">
            <a:off x="1118670" y="1665538"/>
            <a:ext cx="0" cy="573730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de flecha 65">
            <a:extLst>
              <a:ext uri="{FF2B5EF4-FFF2-40B4-BE49-F238E27FC236}">
                <a16:creationId xmlns:a16="http://schemas.microsoft.com/office/drawing/2014/main" id="{447DE062-31AF-3C26-8AEF-A286558F84C5}"/>
              </a:ext>
            </a:extLst>
          </p:cNvPr>
          <p:cNvCxnSpPr>
            <a:cxnSpLocks/>
          </p:cNvCxnSpPr>
          <p:nvPr/>
        </p:nvCxnSpPr>
        <p:spPr>
          <a:xfrm flipV="1">
            <a:off x="3104060" y="1684967"/>
            <a:ext cx="0" cy="729044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de flecha 72">
            <a:extLst>
              <a:ext uri="{FF2B5EF4-FFF2-40B4-BE49-F238E27FC236}">
                <a16:creationId xmlns:a16="http://schemas.microsoft.com/office/drawing/2014/main" id="{FB63E121-0F12-E86B-DD1C-5A91315541A5}"/>
              </a:ext>
            </a:extLst>
          </p:cNvPr>
          <p:cNvCxnSpPr>
            <a:cxnSpLocks/>
          </p:cNvCxnSpPr>
          <p:nvPr/>
        </p:nvCxnSpPr>
        <p:spPr>
          <a:xfrm flipV="1">
            <a:off x="5042061" y="1922165"/>
            <a:ext cx="0" cy="254386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901E69D6-CB64-1252-CFB5-45D37A44C924}"/>
              </a:ext>
            </a:extLst>
          </p:cNvPr>
          <p:cNvCxnSpPr>
            <a:cxnSpLocks/>
            <a:stCxn id="17" idx="2"/>
            <a:endCxn id="11" idx="0"/>
          </p:cNvCxnSpPr>
          <p:nvPr/>
        </p:nvCxnSpPr>
        <p:spPr>
          <a:xfrm flipH="1">
            <a:off x="962628" y="3911097"/>
            <a:ext cx="9293" cy="567921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09E1DDAD-6528-394C-95BD-5C6EBF9DC0BD}"/>
              </a:ext>
            </a:extLst>
          </p:cNvPr>
          <p:cNvCxnSpPr>
            <a:cxnSpLocks/>
            <a:stCxn id="18" idx="2"/>
            <a:endCxn id="12" idx="0"/>
          </p:cNvCxnSpPr>
          <p:nvPr/>
        </p:nvCxnSpPr>
        <p:spPr>
          <a:xfrm>
            <a:off x="3131416" y="3911097"/>
            <a:ext cx="9089" cy="516695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de flecha 82">
            <a:extLst>
              <a:ext uri="{FF2B5EF4-FFF2-40B4-BE49-F238E27FC236}">
                <a16:creationId xmlns:a16="http://schemas.microsoft.com/office/drawing/2014/main" id="{618DBB8C-F55E-58CF-EA4D-179932396D37}"/>
              </a:ext>
            </a:extLst>
          </p:cNvPr>
          <p:cNvCxnSpPr>
            <a:cxnSpLocks/>
            <a:stCxn id="21" idx="2"/>
            <a:endCxn id="13" idx="0"/>
          </p:cNvCxnSpPr>
          <p:nvPr/>
        </p:nvCxnSpPr>
        <p:spPr>
          <a:xfrm>
            <a:off x="5082866" y="4018672"/>
            <a:ext cx="0" cy="464378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onector recto de flecha 90">
            <a:extLst>
              <a:ext uri="{FF2B5EF4-FFF2-40B4-BE49-F238E27FC236}">
                <a16:creationId xmlns:a16="http://schemas.microsoft.com/office/drawing/2014/main" id="{A84799EE-1DD5-401E-E1C1-88FD3EE393D4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11352816" y="1599872"/>
            <a:ext cx="1" cy="537613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Conector recto de flecha 99">
            <a:extLst>
              <a:ext uri="{FF2B5EF4-FFF2-40B4-BE49-F238E27FC236}">
                <a16:creationId xmlns:a16="http://schemas.microsoft.com/office/drawing/2014/main" id="{61C3F66E-A8A8-B6E6-4230-981EE4AB4A5B}"/>
              </a:ext>
            </a:extLst>
          </p:cNvPr>
          <p:cNvCxnSpPr>
            <a:cxnSpLocks/>
          </p:cNvCxnSpPr>
          <p:nvPr/>
        </p:nvCxnSpPr>
        <p:spPr>
          <a:xfrm flipH="1" flipV="1">
            <a:off x="9588740" y="1639658"/>
            <a:ext cx="22937" cy="614668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Conector recto de flecha 105">
            <a:extLst>
              <a:ext uri="{FF2B5EF4-FFF2-40B4-BE49-F238E27FC236}">
                <a16:creationId xmlns:a16="http://schemas.microsoft.com/office/drawing/2014/main" id="{E8D7F3C2-8165-9944-139E-94C8779F6C1E}"/>
              </a:ext>
            </a:extLst>
          </p:cNvPr>
          <p:cNvCxnSpPr>
            <a:cxnSpLocks/>
          </p:cNvCxnSpPr>
          <p:nvPr/>
        </p:nvCxnSpPr>
        <p:spPr>
          <a:xfrm flipV="1">
            <a:off x="7299043" y="1975680"/>
            <a:ext cx="0" cy="278646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Conector recto de flecha 119">
            <a:extLst>
              <a:ext uri="{FF2B5EF4-FFF2-40B4-BE49-F238E27FC236}">
                <a16:creationId xmlns:a16="http://schemas.microsoft.com/office/drawing/2014/main" id="{CED28D00-6FFB-A23A-874D-3ADB5B766E02}"/>
              </a:ext>
            </a:extLst>
          </p:cNvPr>
          <p:cNvCxnSpPr>
            <a:cxnSpLocks/>
            <a:stCxn id="22" idx="2"/>
            <a:endCxn id="14" idx="0"/>
          </p:cNvCxnSpPr>
          <p:nvPr/>
        </p:nvCxnSpPr>
        <p:spPr>
          <a:xfrm>
            <a:off x="7307600" y="3911097"/>
            <a:ext cx="0" cy="594781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0AEBDC7F-9D5E-4E71-B325-22FA3BEE9E28}"/>
              </a:ext>
            </a:extLst>
          </p:cNvPr>
          <p:cNvCxnSpPr>
            <a:cxnSpLocks/>
            <a:stCxn id="6" idx="2"/>
            <a:endCxn id="18" idx="0"/>
          </p:cNvCxnSpPr>
          <p:nvPr/>
        </p:nvCxnSpPr>
        <p:spPr>
          <a:xfrm>
            <a:off x="3131416" y="2635082"/>
            <a:ext cx="0" cy="162437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907E34DE-D115-4B68-B8E3-4E861C323A50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7299043" y="2663952"/>
            <a:ext cx="8557" cy="133567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196F6C52-C883-462C-B14D-AC66604EF99B}"/>
              </a:ext>
            </a:extLst>
          </p:cNvPr>
          <p:cNvCxnSpPr>
            <a:cxnSpLocks/>
            <a:stCxn id="9" idx="2"/>
            <a:endCxn id="23" idx="0"/>
          </p:cNvCxnSpPr>
          <p:nvPr/>
        </p:nvCxnSpPr>
        <p:spPr>
          <a:xfrm>
            <a:off x="9514957" y="2664617"/>
            <a:ext cx="0" cy="140889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349205BD-CBB2-4BBD-84ED-29C5F4512DB8}"/>
              </a:ext>
            </a:extLst>
          </p:cNvPr>
          <p:cNvCxnSpPr>
            <a:cxnSpLocks/>
            <a:endCxn id="24" idx="0"/>
          </p:cNvCxnSpPr>
          <p:nvPr/>
        </p:nvCxnSpPr>
        <p:spPr>
          <a:xfrm flipH="1">
            <a:off x="11352816" y="2572861"/>
            <a:ext cx="736" cy="232645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3ED17D1D-1C04-47DD-895B-BFD0AEB373D9}"/>
              </a:ext>
            </a:extLst>
          </p:cNvPr>
          <p:cNvCxnSpPr>
            <a:cxnSpLocks/>
          </p:cNvCxnSpPr>
          <p:nvPr/>
        </p:nvCxnSpPr>
        <p:spPr>
          <a:xfrm>
            <a:off x="951034" y="5065290"/>
            <a:ext cx="9292" cy="2126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B1D0D400-A80E-40A0-A037-D36F11A8B3C1}"/>
              </a:ext>
            </a:extLst>
          </p:cNvPr>
          <p:cNvCxnSpPr>
            <a:cxnSpLocks/>
          </p:cNvCxnSpPr>
          <p:nvPr/>
        </p:nvCxnSpPr>
        <p:spPr>
          <a:xfrm>
            <a:off x="3205111" y="5020814"/>
            <a:ext cx="0" cy="2309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3B3E66AA-5D8F-4B18-B30F-A9F523A5B7A8}"/>
              </a:ext>
            </a:extLst>
          </p:cNvPr>
          <p:cNvCxnSpPr>
            <a:cxnSpLocks/>
          </p:cNvCxnSpPr>
          <p:nvPr/>
        </p:nvCxnSpPr>
        <p:spPr>
          <a:xfrm>
            <a:off x="5091955" y="5039111"/>
            <a:ext cx="9292" cy="2126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BC54A655-723F-4646-B7C0-D27F4844C898}"/>
              </a:ext>
            </a:extLst>
          </p:cNvPr>
          <p:cNvCxnSpPr>
            <a:cxnSpLocks/>
          </p:cNvCxnSpPr>
          <p:nvPr/>
        </p:nvCxnSpPr>
        <p:spPr>
          <a:xfrm>
            <a:off x="7256489" y="5046427"/>
            <a:ext cx="0" cy="2309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B9269BED-201F-4BDE-A92D-8FA7FBEF5092}"/>
              </a:ext>
            </a:extLst>
          </p:cNvPr>
          <p:cNvCxnSpPr>
            <a:cxnSpLocks/>
          </p:cNvCxnSpPr>
          <p:nvPr/>
        </p:nvCxnSpPr>
        <p:spPr>
          <a:xfrm>
            <a:off x="9604487" y="5053743"/>
            <a:ext cx="0" cy="1612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B4A2AEB4-E79B-4773-88D6-0C57C7F0D9FC}"/>
              </a:ext>
            </a:extLst>
          </p:cNvPr>
          <p:cNvCxnSpPr>
            <a:stCxn id="23" idx="2"/>
          </p:cNvCxnSpPr>
          <p:nvPr/>
        </p:nvCxnSpPr>
        <p:spPr>
          <a:xfrm>
            <a:off x="9514957" y="4118260"/>
            <a:ext cx="0" cy="2912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Nube 84">
            <a:hlinkClick r:id="rId3" action="ppaction://hlinkfile"/>
            <a:extLst>
              <a:ext uri="{FF2B5EF4-FFF2-40B4-BE49-F238E27FC236}">
                <a16:creationId xmlns:a16="http://schemas.microsoft.com/office/drawing/2014/main" id="{F367BCE7-B1F6-464D-8151-AE90868C0E86}"/>
              </a:ext>
            </a:extLst>
          </p:cNvPr>
          <p:cNvSpPr/>
          <p:nvPr/>
        </p:nvSpPr>
        <p:spPr>
          <a:xfrm>
            <a:off x="11352815" y="6152535"/>
            <a:ext cx="755965" cy="497597"/>
          </a:xfrm>
          <a:prstGeom prst="cloud">
            <a:avLst/>
          </a:prstGeom>
          <a:solidFill>
            <a:srgbClr val="921A0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6" name="Flecha: a la derecha 85">
            <a:extLst>
              <a:ext uri="{FF2B5EF4-FFF2-40B4-BE49-F238E27FC236}">
                <a16:creationId xmlns:a16="http://schemas.microsoft.com/office/drawing/2014/main" id="{C6500173-96BF-4C44-9A70-852947243AAC}"/>
              </a:ext>
            </a:extLst>
          </p:cNvPr>
          <p:cNvSpPr/>
          <p:nvPr/>
        </p:nvSpPr>
        <p:spPr>
          <a:xfrm>
            <a:off x="11555432" y="6234343"/>
            <a:ext cx="350729" cy="333979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78253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103</Words>
  <Application>Microsoft Office PowerPoint</Application>
  <PresentationFormat>Panorámica</PresentationFormat>
  <Paragraphs>32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Adobe Devanagari</vt:lpstr>
      <vt:lpstr>Aptos</vt:lpstr>
      <vt:lpstr>Aptos Display</vt:lpstr>
      <vt:lpstr>Arial</vt:lpstr>
      <vt:lpstr>Calibri</vt:lpstr>
      <vt:lpstr>Comic Sans MS</vt:lpstr>
      <vt:lpstr>Tema de Office</vt:lpstr>
      <vt:lpstr>Mapa de sitio </vt:lpstr>
      <vt:lpstr>Mapa de sitio web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Mapa de sitio </dc:title>
  <dc:creator>gabriela.mondragon.0905@gmail.com</dc:creator>
  <cp:lastModifiedBy>LAB1_PC1</cp:lastModifiedBy>
  <cp:revision>6</cp:revision>
  <dcterms:created xsi:type="dcterms:W3CDTF">2024-04-18T02:41:58Z</dcterms:created>
  <dcterms:modified xsi:type="dcterms:W3CDTF">2024-04-19T15:04:06Z</dcterms:modified>
</cp:coreProperties>
</file>